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50"/>
  </p:notesMasterIdLst>
  <p:sldIdLst>
    <p:sldId id="256" r:id="rId3"/>
    <p:sldId id="257" r:id="rId4"/>
    <p:sldId id="286" r:id="rId5"/>
    <p:sldId id="293" r:id="rId6"/>
    <p:sldId id="291" r:id="rId7"/>
    <p:sldId id="288" r:id="rId8"/>
    <p:sldId id="289" r:id="rId9"/>
    <p:sldId id="290" r:id="rId10"/>
    <p:sldId id="268" r:id="rId11"/>
    <p:sldId id="285" r:id="rId12"/>
    <p:sldId id="287" r:id="rId13"/>
    <p:sldId id="284" r:id="rId14"/>
    <p:sldId id="281" r:id="rId15"/>
    <p:sldId id="277" r:id="rId16"/>
    <p:sldId id="280" r:id="rId17"/>
    <p:sldId id="275" r:id="rId18"/>
    <p:sldId id="276" r:id="rId19"/>
    <p:sldId id="304" r:id="rId20"/>
    <p:sldId id="282" r:id="rId21"/>
    <p:sldId id="294" r:id="rId22"/>
    <p:sldId id="292" r:id="rId23"/>
    <p:sldId id="306" r:id="rId24"/>
    <p:sldId id="283" r:id="rId25"/>
    <p:sldId id="295" r:id="rId26"/>
    <p:sldId id="305" r:id="rId27"/>
    <p:sldId id="307" r:id="rId28"/>
    <p:sldId id="308" r:id="rId29"/>
    <p:sldId id="309" r:id="rId30"/>
    <p:sldId id="296" r:id="rId31"/>
    <p:sldId id="297" r:id="rId32"/>
    <p:sldId id="298" r:id="rId33"/>
    <p:sldId id="310" r:id="rId34"/>
    <p:sldId id="299" r:id="rId35"/>
    <p:sldId id="312" r:id="rId36"/>
    <p:sldId id="313" r:id="rId37"/>
    <p:sldId id="311" r:id="rId38"/>
    <p:sldId id="300" r:id="rId39"/>
    <p:sldId id="302" r:id="rId40"/>
    <p:sldId id="303" r:id="rId41"/>
    <p:sldId id="301" r:id="rId42"/>
    <p:sldId id="318" r:id="rId43"/>
    <p:sldId id="317" r:id="rId44"/>
    <p:sldId id="315" r:id="rId45"/>
    <p:sldId id="316" r:id="rId46"/>
    <p:sldId id="319" r:id="rId47"/>
    <p:sldId id="266" r:id="rId48"/>
    <p:sldId id="267" r:id="rId49"/>
  </p:sldIdLst>
  <p:sldSz cx="9144000" cy="5143500" type="screen16x9"/>
  <p:notesSz cx="6858000" cy="9313863"/>
  <p:embeddedFontLst>
    <p:embeddedFont>
      <p:font typeface="Nunito" pitchFamily="2" charset="0"/>
      <p:regular r:id="rId51"/>
      <p:bold r:id="rId52"/>
      <p:italic r:id="rId53"/>
      <p:boldItalic r:id="rId54"/>
    </p:embeddedFont>
    <p:embeddedFont>
      <p:font typeface="Nunito ExtraBold" pitchFamily="2" charset="0"/>
      <p:bold r:id="rId55"/>
      <p:boldItalic r:id="rId56"/>
    </p:embeddedFont>
    <p:embeddedFont>
      <p:font typeface="Nunito SemiBold"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903089-1577-4541-B394-7FAC15E71DD8}">
  <a:tblStyle styleId="{50903089-1577-4541-B394-7FAC15E71DD8}" styleName="Table_0">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rgbClr val="5B9BD5"/>
              </a:solidFill>
              <a:prstDash val="solid"/>
              <a:round/>
              <a:headEnd type="none" w="sm" len="sm"/>
              <a:tailEnd type="none" w="sm" len="sm"/>
            </a:ln>
          </a:top>
          <a:bottom>
            <a:ln w="12700" cap="flat" cmpd="sng">
              <a:solidFill>
                <a:srgbClr val="5B9BD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rgbClr val="5B9BD5">
              <a:alpha val="20000"/>
            </a:srgbClr>
          </a:solidFill>
        </a:fill>
      </a:tcStyle>
    </a:band1H>
    <a:band2H>
      <a:tcTxStyle b="off" i="off"/>
      <a:tcStyle>
        <a:tcBdr/>
      </a:tcStyle>
    </a:band2H>
    <a:band1V>
      <a:tcTxStyle b="off" i="off"/>
      <a:tcStyle>
        <a:tcBdr/>
        <a:fill>
          <a:solidFill>
            <a:srgbClr val="5B9BD5">
              <a:alpha val="20000"/>
            </a:srgb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rgbClr val="5B9BD5"/>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rgbClr val="5B9BD5"/>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38" d="100"/>
          <a:sy n="138" d="100"/>
        </p:scale>
        <p:origin x="87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Model 1 Rank Based</a:t>
            </a:r>
            <a:r>
              <a:rPr lang="en-US" baseline="0"/>
              <a:t> Recommendation System</a:t>
            </a:r>
          </a:p>
          <a:p>
            <a:pPr>
              <a:defRPr/>
            </a:pPr>
            <a:r>
              <a:rPr lang="en-US"/>
              <a:t>Top</a:t>
            </a:r>
            <a:r>
              <a:rPr lang="en-US" baseline="0"/>
              <a:t> 5 records of final_rating</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1"/>
          <c:tx>
            <c:strRef>
              <c:f>Sheet1!$C$1</c:f>
              <c:strCache>
                <c:ptCount val="1"/>
                <c:pt idx="0">
                  <c:v>Avg_rating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B0074BW614</c:v>
                </c:pt>
                <c:pt idx="1">
                  <c:v>B00DR0PDNE</c:v>
                </c:pt>
                <c:pt idx="2">
                  <c:v>B007WTAJTO</c:v>
                </c:pt>
                <c:pt idx="3">
                  <c:v>B0019EHU8G</c:v>
                </c:pt>
                <c:pt idx="4">
                  <c:v>B006GWO5WK</c:v>
                </c:pt>
              </c:strCache>
            </c:strRef>
          </c:cat>
          <c:val>
            <c:numRef>
              <c:f>Sheet1!$C$2:$C$6</c:f>
              <c:numCache>
                <c:formatCode>General</c:formatCode>
                <c:ptCount val="5"/>
                <c:pt idx="0">
                  <c:v>5</c:v>
                </c:pt>
                <c:pt idx="1">
                  <c:v>5</c:v>
                </c:pt>
                <c:pt idx="2">
                  <c:v>5</c:v>
                </c:pt>
                <c:pt idx="3">
                  <c:v>5</c:v>
                </c:pt>
                <c:pt idx="4">
                  <c:v>5</c:v>
                </c:pt>
              </c:numCache>
            </c:numRef>
          </c:val>
          <c:extLst>
            <c:ext xmlns:c16="http://schemas.microsoft.com/office/drawing/2014/chart" uri="{C3380CC4-5D6E-409C-BE32-E72D297353CC}">
              <c16:uniqueId val="{00000000-A6B2-44A1-B8F2-FFB8997C0CAB}"/>
            </c:ext>
          </c:extLst>
        </c:ser>
        <c:ser>
          <c:idx val="3"/>
          <c:order val="3"/>
          <c:tx>
            <c:strRef>
              <c:f>Sheet1!$E$1</c:f>
              <c:strCache>
                <c:ptCount val="1"/>
                <c:pt idx="0">
                  <c:v>count_rating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B0074BW614</c:v>
                </c:pt>
                <c:pt idx="1">
                  <c:v>B00DR0PDNE</c:v>
                </c:pt>
                <c:pt idx="2">
                  <c:v>B007WTAJTO</c:v>
                </c:pt>
                <c:pt idx="3">
                  <c:v>B0019EHU8G</c:v>
                </c:pt>
                <c:pt idx="4">
                  <c:v>B006GWO5WK</c:v>
                </c:pt>
              </c:strCache>
            </c:strRef>
          </c:cat>
          <c:val>
            <c:numRef>
              <c:f>Sheet1!$E$2:$E$6</c:f>
              <c:numCache>
                <c:formatCode>General</c:formatCode>
                <c:ptCount val="5"/>
                <c:pt idx="0">
                  <c:v>1</c:v>
                </c:pt>
                <c:pt idx="1">
                  <c:v>3</c:v>
                </c:pt>
                <c:pt idx="2">
                  <c:v>1</c:v>
                </c:pt>
                <c:pt idx="3">
                  <c:v>1</c:v>
                </c:pt>
                <c:pt idx="4">
                  <c:v>2</c:v>
                </c:pt>
              </c:numCache>
            </c:numRef>
          </c:val>
          <c:extLst>
            <c:ext xmlns:c16="http://schemas.microsoft.com/office/drawing/2014/chart" uri="{C3380CC4-5D6E-409C-BE32-E72D297353CC}">
              <c16:uniqueId val="{00000001-A6B2-44A1-B8F2-FFB8997C0CAB}"/>
            </c:ext>
          </c:extLst>
        </c:ser>
        <c:dLbls>
          <c:dLblPos val="outEnd"/>
          <c:showLegendKey val="0"/>
          <c:showVal val="1"/>
          <c:showCatName val="0"/>
          <c:showSerName val="0"/>
          <c:showPercent val="0"/>
          <c:showBubbleSize val="0"/>
        </c:dLbls>
        <c:gapWidth val="182"/>
        <c:axId val="605992479"/>
        <c:axId val="605997759"/>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Sheet1!$A$2:$A$6</c15:sqref>
                        </c15:formulaRef>
                      </c:ext>
                    </c:extLst>
                    <c:strCache>
                      <c:ptCount val="5"/>
                      <c:pt idx="0">
                        <c:v>B0074BW614</c:v>
                      </c:pt>
                      <c:pt idx="1">
                        <c:v>B00DR0PDNE</c:v>
                      </c:pt>
                      <c:pt idx="2">
                        <c:v>B007WTAJTO</c:v>
                      </c:pt>
                      <c:pt idx="3">
                        <c:v>B0019EHU8G</c:v>
                      </c:pt>
                      <c:pt idx="4">
                        <c:v>B006GWO5WK</c:v>
                      </c:pt>
                    </c:strCache>
                  </c:strRef>
                </c:cat>
                <c:val>
                  <c:numRef>
                    <c:extLst>
                      <c:ext uri="{02D57815-91ED-43cb-92C2-25804820EDAC}">
                        <c15:formulaRef>
                          <c15:sqref>Sheet1!$B$2:$B$6</c15:sqref>
                        </c15:formulaRef>
                      </c:ext>
                    </c:extLst>
                    <c:numCache>
                      <c:formatCode>General</c:formatCode>
                      <c:ptCount val="5"/>
                    </c:numCache>
                  </c:numRef>
                </c:val>
                <c:extLst>
                  <c:ext xmlns:c16="http://schemas.microsoft.com/office/drawing/2014/chart" uri="{C3380CC4-5D6E-409C-BE32-E72D297353CC}">
                    <c16:uniqueId val="{00000002-A6B2-44A1-B8F2-FFB8997C0C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Sheet1!$A$2:$A$6</c15:sqref>
                        </c15:formulaRef>
                      </c:ext>
                    </c:extLst>
                    <c:strCache>
                      <c:ptCount val="5"/>
                      <c:pt idx="0">
                        <c:v>B0074BW614</c:v>
                      </c:pt>
                      <c:pt idx="1">
                        <c:v>B00DR0PDNE</c:v>
                      </c:pt>
                      <c:pt idx="2">
                        <c:v>B007WTAJTO</c:v>
                      </c:pt>
                      <c:pt idx="3">
                        <c:v>B0019EHU8G</c:v>
                      </c:pt>
                      <c:pt idx="4">
                        <c:v>B006GWO5WK</c:v>
                      </c:pt>
                    </c:strCache>
                  </c:strRef>
                </c:cat>
                <c:val>
                  <c:numRef>
                    <c:extLst xmlns:c15="http://schemas.microsoft.com/office/drawing/2012/chart">
                      <c:ext xmlns:c15="http://schemas.microsoft.com/office/drawing/2012/chart" uri="{02D57815-91ED-43cb-92C2-25804820EDAC}">
                        <c15:formulaRef>
                          <c15:sqref>Sheet1!$D$2:$D$6</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3-A6B2-44A1-B8F2-FFB8997C0CAB}"/>
                  </c:ext>
                </c:extLst>
              </c15:ser>
            </c15:filteredBarSeries>
          </c:ext>
        </c:extLst>
      </c:barChart>
      <c:catAx>
        <c:axId val="60599247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Product_id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997759"/>
        <c:crosses val="autoZero"/>
        <c:auto val="1"/>
        <c:lblAlgn val="ctr"/>
        <c:lblOffset val="100"/>
        <c:noMultiLvlLbl val="0"/>
      </c:catAx>
      <c:valAx>
        <c:axId val="60599775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Average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992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Top 5 products with 50 minimum interactions based on popularity</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bar"/>
        <c:grouping val="stacked"/>
        <c:varyColors val="0"/>
        <c:ser>
          <c:idx val="1"/>
          <c:order val="1"/>
          <c:tx>
            <c:strRef>
              <c:f>Sheet1!$C$19</c:f>
              <c:strCache>
                <c:ptCount val="1"/>
                <c:pt idx="0">
                  <c:v>Average Rating</c:v>
                </c:pt>
              </c:strCache>
            </c:strRef>
          </c:tx>
          <c:spPr>
            <a:solidFill>
              <a:schemeClr val="accent2"/>
            </a:solidFill>
            <a:ln>
              <a:noFill/>
            </a:ln>
            <a:effectLst/>
          </c:spPr>
          <c:invertIfNegative val="0"/>
          <c:dLbls>
            <c:dLbl>
              <c:idx val="0"/>
              <c:layout>
                <c:manualLayout>
                  <c:x val="0.33005541908499109"/>
                  <c:y val="-4.62962962962971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4E-49E2-B4EB-81B22DF6D5B9}"/>
                </c:ext>
              </c:extLst>
            </c:dLbl>
            <c:dLbl>
              <c:idx val="1"/>
              <c:layout>
                <c:manualLayout>
                  <c:x val="0.27735749502940427"/>
                  <c:y val="-1.38888888888888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4E-49E2-B4EB-81B22DF6D5B9}"/>
                </c:ext>
              </c:extLst>
            </c:dLbl>
            <c:dLbl>
              <c:idx val="2"/>
              <c:layout>
                <c:manualLayout>
                  <c:x val="0.21356527117264129"/>
                  <c:y val="-9.2592592592592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4E-49E2-B4EB-81B22DF6D5B9}"/>
                </c:ext>
              </c:extLst>
            </c:dLbl>
            <c:dLbl>
              <c:idx val="3"/>
              <c:layout>
                <c:manualLayout>
                  <c:x val="0.14145232246499617"/>
                  <c:y val="-9.2592592592592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4E-49E2-B4EB-81B22DF6D5B9}"/>
                </c:ext>
              </c:extLst>
            </c:dLbl>
            <c:dLbl>
              <c:idx val="4"/>
              <c:layout>
                <c:manualLayout>
                  <c:x val="8.875439840940931E-2"/>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4E-49E2-B4EB-81B22DF6D5B9}"/>
                </c:ext>
              </c:extLst>
            </c:dLbl>
            <c:spPr>
              <a:solidFill>
                <a:srgbClr val="FFC0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Sheet1!$A$20:$A$24</c:f>
              <c:strCache>
                <c:ptCount val="5"/>
                <c:pt idx="0">
                  <c:v>B0074BW614</c:v>
                </c:pt>
                <c:pt idx="1">
                  <c:v>B00DR0PDNE</c:v>
                </c:pt>
                <c:pt idx="2">
                  <c:v>B007WTAJTO</c:v>
                </c:pt>
                <c:pt idx="3">
                  <c:v>B0019EHU8G</c:v>
                </c:pt>
                <c:pt idx="4">
                  <c:v>B006GWO5WK</c:v>
                </c:pt>
              </c:strCache>
            </c:strRef>
          </c:cat>
          <c:val>
            <c:numRef>
              <c:f>Sheet1!$C$20:$C$24</c:f>
              <c:numCache>
                <c:formatCode>General</c:formatCode>
                <c:ptCount val="5"/>
                <c:pt idx="0">
                  <c:v>4.4915039999999999</c:v>
                </c:pt>
                <c:pt idx="1">
                  <c:v>4.4240050000000002</c:v>
                </c:pt>
                <c:pt idx="2">
                  <c:v>4.7544969999999998</c:v>
                </c:pt>
                <c:pt idx="3">
                  <c:v>4.3146570000000004</c:v>
                </c:pt>
                <c:pt idx="4">
                  <c:v>4.3925280000000004</c:v>
                </c:pt>
              </c:numCache>
            </c:numRef>
          </c:val>
          <c:extLst>
            <c:ext xmlns:c16="http://schemas.microsoft.com/office/drawing/2014/chart" uri="{C3380CC4-5D6E-409C-BE32-E72D297353CC}">
              <c16:uniqueId val="{00000005-734E-49E2-B4EB-81B22DF6D5B9}"/>
            </c:ext>
          </c:extLst>
        </c:ser>
        <c:ser>
          <c:idx val="3"/>
          <c:order val="3"/>
          <c:tx>
            <c:strRef>
              <c:f>Sheet1!$E$19</c:f>
              <c:strCache>
                <c:ptCount val="1"/>
                <c:pt idx="0">
                  <c:v>Interaction count</c:v>
                </c:pt>
              </c:strCache>
            </c:strRef>
          </c:tx>
          <c:spPr>
            <a:solidFill>
              <a:schemeClr val="accent4"/>
            </a:solidFill>
            <a:ln>
              <a:noFill/>
            </a:ln>
            <a:effectLst/>
          </c:spPr>
          <c:invertIfNegative val="0"/>
          <c:dLbls>
            <c:dLbl>
              <c:idx val="0"/>
              <c:layout>
                <c:manualLayout>
                  <c:x val="0.35501759363763746"/>
                  <c:y val="-4.62962962962971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4E-49E2-B4EB-81B22DF6D5B9}"/>
                </c:ext>
              </c:extLst>
            </c:dLbl>
            <c:dLbl>
              <c:idx val="1"/>
              <c:layout>
                <c:manualLayout>
                  <c:x val="0.2829046449299922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4E-49E2-B4EB-81B22DF6D5B9}"/>
                </c:ext>
              </c:extLst>
            </c:dLbl>
            <c:dLbl>
              <c:idx val="2"/>
              <c:layout>
                <c:manualLayout>
                  <c:x val="0.255168895427051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4E-49E2-B4EB-81B22DF6D5B9}"/>
                </c:ext>
              </c:extLst>
            </c:dLbl>
            <c:dLbl>
              <c:idx val="3"/>
              <c:layout>
                <c:manualLayout>
                  <c:x val="0.2523953204767578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4E-49E2-B4EB-81B22DF6D5B9}"/>
                </c:ext>
              </c:extLst>
            </c:dLbl>
            <c:dLbl>
              <c:idx val="4"/>
              <c:layout>
                <c:manualLayout>
                  <c:x val="0.24407459562587575"/>
                  <c:y val="4.24377813600666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4E-49E2-B4EB-81B22DF6D5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Sheet1!$A$20:$A$24</c:f>
              <c:strCache>
                <c:ptCount val="5"/>
                <c:pt idx="0">
                  <c:v>B0074BW614</c:v>
                </c:pt>
                <c:pt idx="1">
                  <c:v>B00DR0PDNE</c:v>
                </c:pt>
                <c:pt idx="2">
                  <c:v>B007WTAJTO</c:v>
                </c:pt>
                <c:pt idx="3">
                  <c:v>B0019EHU8G</c:v>
                </c:pt>
                <c:pt idx="4">
                  <c:v>B006GWO5WK</c:v>
                </c:pt>
              </c:strCache>
            </c:strRef>
          </c:cat>
          <c:val>
            <c:numRef>
              <c:f>Sheet1!$E$20:$E$24</c:f>
              <c:numCache>
                <c:formatCode>General</c:formatCode>
                <c:ptCount val="5"/>
                <c:pt idx="0">
                  <c:v>18244</c:v>
                </c:pt>
                <c:pt idx="1">
                  <c:v>14172</c:v>
                </c:pt>
                <c:pt idx="2">
                  <c:v>12285</c:v>
                </c:pt>
                <c:pt idx="3">
                  <c:v>12226</c:v>
                </c:pt>
                <c:pt idx="4">
                  <c:v>11617</c:v>
                </c:pt>
              </c:numCache>
            </c:numRef>
          </c:val>
          <c:extLst>
            <c:ext xmlns:c16="http://schemas.microsoft.com/office/drawing/2014/chart" uri="{C3380CC4-5D6E-409C-BE32-E72D297353CC}">
              <c16:uniqueId val="{0000000B-734E-49E2-B4EB-81B22DF6D5B9}"/>
            </c:ext>
          </c:extLst>
        </c:ser>
        <c:dLbls>
          <c:dLblPos val="ctr"/>
          <c:showLegendKey val="0"/>
          <c:showVal val="1"/>
          <c:showCatName val="0"/>
          <c:showSerName val="0"/>
          <c:showPercent val="0"/>
          <c:showBubbleSize val="0"/>
        </c:dLbls>
        <c:gapWidth val="150"/>
        <c:overlap val="100"/>
        <c:axId val="723732223"/>
        <c:axId val="723732703"/>
        <c:extLst>
          <c:ext xmlns:c15="http://schemas.microsoft.com/office/drawing/2012/chart" uri="{02D57815-91ED-43cb-92C2-25804820EDAC}">
            <c15:filteredBarSeries>
              <c15:ser>
                <c:idx val="0"/>
                <c:order val="0"/>
                <c:tx>
                  <c:strRef>
                    <c:extLst>
                      <c:ext uri="{02D57815-91ED-43cb-92C2-25804820EDAC}">
                        <c15:formulaRef>
                          <c15:sqref>Sheet1!$B$19</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dk1">
                                <a:lumMod val="35000"/>
                                <a:lumOff val="65000"/>
                              </a:schemeClr>
                            </a:solidFill>
                            <a:round/>
                          </a:ln>
                          <a:effectLst/>
                        </c:spPr>
                      </c15:leaderLines>
                    </c:ext>
                  </c:extLst>
                </c:dLbls>
                <c:cat>
                  <c:strRef>
                    <c:extLst>
                      <c:ext uri="{02D57815-91ED-43cb-92C2-25804820EDAC}">
                        <c15:formulaRef>
                          <c15:sqref>Sheet1!$A$20:$A$24</c15:sqref>
                        </c15:formulaRef>
                      </c:ext>
                    </c:extLst>
                    <c:strCache>
                      <c:ptCount val="5"/>
                      <c:pt idx="0">
                        <c:v>B0074BW614</c:v>
                      </c:pt>
                      <c:pt idx="1">
                        <c:v>B00DR0PDNE</c:v>
                      </c:pt>
                      <c:pt idx="2">
                        <c:v>B007WTAJTO</c:v>
                      </c:pt>
                      <c:pt idx="3">
                        <c:v>B0019EHU8G</c:v>
                      </c:pt>
                      <c:pt idx="4">
                        <c:v>B006GWO5WK</c:v>
                      </c:pt>
                    </c:strCache>
                  </c:strRef>
                </c:cat>
                <c:val>
                  <c:numRef>
                    <c:extLst>
                      <c:ext uri="{02D57815-91ED-43cb-92C2-25804820EDAC}">
                        <c15:formulaRef>
                          <c15:sqref>Sheet1!$B$20:$B$24</c15:sqref>
                        </c15:formulaRef>
                      </c:ext>
                    </c:extLst>
                    <c:numCache>
                      <c:formatCode>General</c:formatCode>
                      <c:ptCount val="5"/>
                    </c:numCache>
                  </c:numRef>
                </c:val>
                <c:extLst>
                  <c:ext xmlns:c16="http://schemas.microsoft.com/office/drawing/2014/chart" uri="{C3380CC4-5D6E-409C-BE32-E72D297353CC}">
                    <c16:uniqueId val="{0000000C-734E-49E2-B4EB-81B22DF6D5B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Sheet1!$D$19</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Sheet1!$A$20:$A$24</c15:sqref>
                        </c15:formulaRef>
                      </c:ext>
                    </c:extLst>
                    <c:strCache>
                      <c:ptCount val="5"/>
                      <c:pt idx="0">
                        <c:v>B0074BW614</c:v>
                      </c:pt>
                      <c:pt idx="1">
                        <c:v>B00DR0PDNE</c:v>
                      </c:pt>
                      <c:pt idx="2">
                        <c:v>B007WTAJTO</c:v>
                      </c:pt>
                      <c:pt idx="3">
                        <c:v>B0019EHU8G</c:v>
                      </c:pt>
                      <c:pt idx="4">
                        <c:v>B006GWO5WK</c:v>
                      </c:pt>
                    </c:strCache>
                  </c:strRef>
                </c:cat>
                <c:val>
                  <c:numRef>
                    <c:extLst xmlns:c15="http://schemas.microsoft.com/office/drawing/2012/chart">
                      <c:ext xmlns:c15="http://schemas.microsoft.com/office/drawing/2012/chart" uri="{02D57815-91ED-43cb-92C2-25804820EDAC}">
                        <c15:formulaRef>
                          <c15:sqref>Sheet1!$D$20:$D$24</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D-734E-49E2-B4EB-81B22DF6D5B9}"/>
                  </c:ext>
                </c:extLst>
              </c15:ser>
            </c15:filteredBarSeries>
          </c:ext>
        </c:extLst>
      </c:barChart>
      <c:catAx>
        <c:axId val="723732223"/>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Product ID</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723732703"/>
        <c:crosses val="autoZero"/>
        <c:auto val="1"/>
        <c:lblAlgn val="ctr"/>
        <c:lblOffset val="100"/>
        <c:noMultiLvlLbl val="0"/>
      </c:catAx>
      <c:valAx>
        <c:axId val="723732703"/>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Interaction count</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723732223"/>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Top</a:t>
            </a:r>
            <a:r>
              <a:rPr lang="en-US" baseline="0"/>
              <a:t> 5 Products with 100 minimum interactions based on popularity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1"/>
          <c:order val="1"/>
          <c:tx>
            <c:strRef>
              <c:f>Sheet2!$C$6</c:f>
              <c:strCache>
                <c:ptCount val="1"/>
                <c:pt idx="0">
                  <c:v>Average Rating</c:v>
                </c:pt>
              </c:strCache>
            </c:strRef>
          </c:tx>
          <c:spPr>
            <a:solidFill>
              <a:schemeClr val="accent2"/>
            </a:solidFill>
            <a:ln>
              <a:noFill/>
            </a:ln>
            <a:effectLst/>
          </c:spPr>
          <c:invertIfNegative val="0"/>
          <c:dLbls>
            <c:dLbl>
              <c:idx val="0"/>
              <c:layout>
                <c:manualLayout>
                  <c:x val="0.34294980300309952"/>
                  <c:y val="0"/>
                </c:manualLayout>
              </c:layout>
              <c:spPr>
                <a:solidFill>
                  <a:srgbClr val="FFC0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94-451F-B037-F4D6CD9FC6C1}"/>
                </c:ext>
              </c:extLst>
            </c:dLbl>
            <c:dLbl>
              <c:idx val="1"/>
              <c:layout>
                <c:manualLayout>
                  <c:x val="0.27882097805130041"/>
                  <c:y val="-4.6527082975373986E-3"/>
                </c:manualLayout>
              </c:layout>
              <c:spPr>
                <a:solidFill>
                  <a:srgbClr val="FFC0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94-451F-B037-F4D6CD9FC6C1}"/>
                </c:ext>
              </c:extLst>
            </c:dLbl>
            <c:dLbl>
              <c:idx val="2"/>
              <c:layout>
                <c:manualLayout>
                  <c:x val="0.22584499222155335"/>
                  <c:y val="0"/>
                </c:manualLayout>
              </c:layout>
              <c:spPr>
                <a:solidFill>
                  <a:srgbClr val="FFC0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94-451F-B037-F4D6CD9FC6C1}"/>
                </c:ext>
              </c:extLst>
            </c:dLbl>
            <c:dLbl>
              <c:idx val="3"/>
              <c:layout>
                <c:manualLayout>
                  <c:x val="0.16729258683078022"/>
                  <c:y val="-4.2649333372020961E-17"/>
                </c:manualLayout>
              </c:layout>
              <c:spPr>
                <a:solidFill>
                  <a:srgbClr val="FFC0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94-451F-B037-F4D6CD9FC6C1}"/>
                </c:ext>
              </c:extLst>
            </c:dLbl>
            <c:dLbl>
              <c:idx val="4"/>
              <c:layout>
                <c:manualLayout>
                  <c:x val="0.1254694401230852"/>
                  <c:y val="0"/>
                </c:manualLayout>
              </c:layout>
              <c:spPr>
                <a:solidFill>
                  <a:srgbClr val="FFC000"/>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94-451F-B037-F4D6CD9FC6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Sheet2!$A$7:$A$11</c:f>
              <c:strCache>
                <c:ptCount val="5"/>
                <c:pt idx="0">
                  <c:v>B0074BW614</c:v>
                </c:pt>
                <c:pt idx="1">
                  <c:v>B00DR0PDNE</c:v>
                </c:pt>
                <c:pt idx="2">
                  <c:v>B007WTAJTO</c:v>
                </c:pt>
                <c:pt idx="3">
                  <c:v>B0019EHU8G</c:v>
                </c:pt>
                <c:pt idx="4">
                  <c:v>B006GWO5WK</c:v>
                </c:pt>
              </c:strCache>
            </c:strRef>
          </c:cat>
          <c:val>
            <c:numRef>
              <c:f>Sheet2!$C$7:$C$11</c:f>
              <c:numCache>
                <c:formatCode>General</c:formatCode>
                <c:ptCount val="5"/>
                <c:pt idx="0">
                  <c:v>4.4915039999999999</c:v>
                </c:pt>
                <c:pt idx="1">
                  <c:v>3.9310200000000002</c:v>
                </c:pt>
                <c:pt idx="2">
                  <c:v>4.4240050000000002</c:v>
                </c:pt>
                <c:pt idx="3">
                  <c:v>4.7544969999999998</c:v>
                </c:pt>
                <c:pt idx="4">
                  <c:v>4.3146570000000004</c:v>
                </c:pt>
              </c:numCache>
            </c:numRef>
          </c:val>
          <c:extLst>
            <c:ext xmlns:c16="http://schemas.microsoft.com/office/drawing/2014/chart" uri="{C3380CC4-5D6E-409C-BE32-E72D297353CC}">
              <c16:uniqueId val="{00000005-1E94-451F-B037-F4D6CD9FC6C1}"/>
            </c:ext>
          </c:extLst>
        </c:ser>
        <c:ser>
          <c:idx val="3"/>
          <c:order val="3"/>
          <c:tx>
            <c:strRef>
              <c:f>Sheet2!$E$6</c:f>
              <c:strCache>
                <c:ptCount val="1"/>
                <c:pt idx="0">
                  <c:v>Interaction count</c:v>
                </c:pt>
              </c:strCache>
            </c:strRef>
          </c:tx>
          <c:spPr>
            <a:solidFill>
              <a:schemeClr val="accent4"/>
            </a:solidFill>
            <a:ln>
              <a:noFill/>
            </a:ln>
            <a:effectLst/>
          </c:spPr>
          <c:invertIfNegative val="0"/>
          <c:dLbls>
            <c:dLbl>
              <c:idx val="0"/>
              <c:layout>
                <c:manualLayout>
                  <c:x val="0.35689085190566444"/>
                  <c:y val="4.65270829753731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E94-451F-B037-F4D6CD9FC6C1}"/>
                </c:ext>
              </c:extLst>
            </c:dLbl>
            <c:dLbl>
              <c:idx val="1"/>
              <c:layout>
                <c:manualLayout>
                  <c:x val="0.32622054432002151"/>
                  <c:y val="-4.65270829753739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94-451F-B037-F4D6CD9FC6C1}"/>
                </c:ext>
              </c:extLst>
            </c:dLbl>
            <c:dLbl>
              <c:idx val="2"/>
              <c:layout>
                <c:manualLayout>
                  <c:x val="0.2843973976123263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E94-451F-B037-F4D6CD9FC6C1}"/>
                </c:ext>
              </c:extLst>
            </c:dLbl>
            <c:dLbl>
              <c:idx val="3"/>
              <c:layout>
                <c:manualLayout>
                  <c:x val="0.2620917193682224"/>
                  <c:y val="-4.65270829753739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94-451F-B037-F4D6CD9FC6C1}"/>
                </c:ext>
              </c:extLst>
            </c:dLbl>
            <c:dLbl>
              <c:idx val="4"/>
              <c:layout>
                <c:manualLayout>
                  <c:x val="0.2620917193682224"/>
                  <c:y val="-4.652708297537398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E94-451F-B037-F4D6CD9FC6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Sheet2!$A$7:$A$11</c:f>
              <c:strCache>
                <c:ptCount val="5"/>
                <c:pt idx="0">
                  <c:v>B0074BW614</c:v>
                </c:pt>
                <c:pt idx="1">
                  <c:v>B00DR0PDNE</c:v>
                </c:pt>
                <c:pt idx="2">
                  <c:v>B007WTAJTO</c:v>
                </c:pt>
                <c:pt idx="3">
                  <c:v>B0019EHU8G</c:v>
                </c:pt>
                <c:pt idx="4">
                  <c:v>B006GWO5WK</c:v>
                </c:pt>
              </c:strCache>
            </c:strRef>
          </c:cat>
          <c:val>
            <c:numRef>
              <c:f>Sheet2!$E$7:$E$11</c:f>
              <c:numCache>
                <c:formatCode>General</c:formatCode>
                <c:ptCount val="5"/>
                <c:pt idx="0">
                  <c:v>18244</c:v>
                </c:pt>
                <c:pt idx="1">
                  <c:v>16454</c:v>
                </c:pt>
                <c:pt idx="2">
                  <c:v>14172</c:v>
                </c:pt>
                <c:pt idx="3">
                  <c:v>12285</c:v>
                </c:pt>
                <c:pt idx="4">
                  <c:v>12226</c:v>
                </c:pt>
              </c:numCache>
            </c:numRef>
          </c:val>
          <c:extLst>
            <c:ext xmlns:c16="http://schemas.microsoft.com/office/drawing/2014/chart" uri="{C3380CC4-5D6E-409C-BE32-E72D297353CC}">
              <c16:uniqueId val="{0000000B-1E94-451F-B037-F4D6CD9FC6C1}"/>
            </c:ext>
          </c:extLst>
        </c:ser>
        <c:dLbls>
          <c:dLblPos val="ctr"/>
          <c:showLegendKey val="0"/>
          <c:showVal val="1"/>
          <c:showCatName val="0"/>
          <c:showSerName val="0"/>
          <c:showPercent val="0"/>
          <c:showBubbleSize val="0"/>
        </c:dLbls>
        <c:gapWidth val="150"/>
        <c:overlap val="100"/>
        <c:axId val="723715423"/>
        <c:axId val="723731743"/>
        <c:extLst>
          <c:ext xmlns:c15="http://schemas.microsoft.com/office/drawing/2012/chart" uri="{02D57815-91ED-43cb-92C2-25804820EDAC}">
            <c15:filteredBarSeries>
              <c15:ser>
                <c:idx val="0"/>
                <c:order val="0"/>
                <c:tx>
                  <c:strRef>
                    <c:extLst>
                      <c:ext uri="{02D57815-91ED-43cb-92C2-25804820EDAC}">
                        <c15:formulaRef>
                          <c15:sqref>Sheet2!$B$6</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Sheet2!$A$7:$A$11</c15:sqref>
                        </c15:formulaRef>
                      </c:ext>
                    </c:extLst>
                    <c:strCache>
                      <c:ptCount val="5"/>
                      <c:pt idx="0">
                        <c:v>B0074BW614</c:v>
                      </c:pt>
                      <c:pt idx="1">
                        <c:v>B00DR0PDNE</c:v>
                      </c:pt>
                      <c:pt idx="2">
                        <c:v>B007WTAJTO</c:v>
                      </c:pt>
                      <c:pt idx="3">
                        <c:v>B0019EHU8G</c:v>
                      </c:pt>
                      <c:pt idx="4">
                        <c:v>B006GWO5WK</c:v>
                      </c:pt>
                    </c:strCache>
                  </c:strRef>
                </c:cat>
                <c:val>
                  <c:numRef>
                    <c:extLst>
                      <c:ext uri="{02D57815-91ED-43cb-92C2-25804820EDAC}">
                        <c15:formulaRef>
                          <c15:sqref>Sheet2!$B$7:$B$11</c15:sqref>
                        </c15:formulaRef>
                      </c:ext>
                    </c:extLst>
                    <c:numCache>
                      <c:formatCode>General</c:formatCode>
                      <c:ptCount val="5"/>
                    </c:numCache>
                  </c:numRef>
                </c:val>
                <c:extLst>
                  <c:ext xmlns:c16="http://schemas.microsoft.com/office/drawing/2014/chart" uri="{C3380CC4-5D6E-409C-BE32-E72D297353CC}">
                    <c16:uniqueId val="{0000000C-1E94-451F-B037-F4D6CD9FC6C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Sheet2!$D$6</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Sheet2!$A$7:$A$11</c15:sqref>
                        </c15:formulaRef>
                      </c:ext>
                    </c:extLst>
                    <c:strCache>
                      <c:ptCount val="5"/>
                      <c:pt idx="0">
                        <c:v>B0074BW614</c:v>
                      </c:pt>
                      <c:pt idx="1">
                        <c:v>B00DR0PDNE</c:v>
                      </c:pt>
                      <c:pt idx="2">
                        <c:v>B007WTAJTO</c:v>
                      </c:pt>
                      <c:pt idx="3">
                        <c:v>B0019EHU8G</c:v>
                      </c:pt>
                      <c:pt idx="4">
                        <c:v>B006GWO5WK</c:v>
                      </c:pt>
                    </c:strCache>
                  </c:strRef>
                </c:cat>
                <c:val>
                  <c:numRef>
                    <c:extLst xmlns:c15="http://schemas.microsoft.com/office/drawing/2012/chart">
                      <c:ext xmlns:c15="http://schemas.microsoft.com/office/drawing/2012/chart" uri="{02D57815-91ED-43cb-92C2-25804820EDAC}">
                        <c15:formulaRef>
                          <c15:sqref>Sheet2!$D$7:$D$11</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D-1E94-451F-B037-F4D6CD9FC6C1}"/>
                  </c:ext>
                </c:extLst>
              </c15:ser>
            </c15:filteredBarSeries>
          </c:ext>
        </c:extLst>
      </c:barChart>
      <c:catAx>
        <c:axId val="72371542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Product  id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731743"/>
        <c:crosses val="autoZero"/>
        <c:auto val="1"/>
        <c:lblAlgn val="ctr"/>
        <c:lblOffset val="100"/>
        <c:noMultiLvlLbl val="0"/>
      </c:catAx>
      <c:valAx>
        <c:axId val="7237317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Interaction  Count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715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587170479704801"/>
          <c:y val="0.13439910362116678"/>
          <c:w val="0.70611001749781277"/>
          <c:h val="0.63620370370370372"/>
        </c:manualLayout>
      </c:layout>
      <c:barChart>
        <c:barDir val="bar"/>
        <c:grouping val="clustered"/>
        <c:varyColors val="0"/>
        <c:ser>
          <c:idx val="2"/>
          <c:order val="2"/>
          <c:tx>
            <c:strRef>
              <c:f>Sheet2!$C$21</c:f>
              <c:strCache>
                <c:ptCount val="1"/>
                <c:pt idx="0">
                  <c:v>Interaction count</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Sheet2!$A$22:$A$31</c:f>
              <c:numCache>
                <c:formatCode>@</c:formatCode>
                <c:ptCount val="10"/>
                <c:pt idx="0">
                  <c:v>9985511000</c:v>
                </c:pt>
                <c:pt idx="1">
                  <c:v>7214048000</c:v>
                </c:pt>
                <c:pt idx="2">
                  <c:v>972683300</c:v>
                </c:pt>
                <c:pt idx="3">
                  <c:v>9983891000</c:v>
                </c:pt>
                <c:pt idx="4">
                  <c:v>3744296000</c:v>
                </c:pt>
                <c:pt idx="5">
                  <c:v>1400699000</c:v>
                </c:pt>
                <c:pt idx="6">
                  <c:v>1400502000</c:v>
                </c:pt>
                <c:pt idx="7">
                  <c:v>9888002000</c:v>
                </c:pt>
                <c:pt idx="8">
                  <c:v>8862935000</c:v>
                </c:pt>
                <c:pt idx="9">
                  <c:v>1400533000</c:v>
                </c:pt>
              </c:numCache>
            </c:numRef>
          </c:cat>
          <c:val>
            <c:numRef>
              <c:f>Sheet2!$C$22:$C$31</c:f>
              <c:numCache>
                <c:formatCode>General</c:formatCode>
                <c:ptCount val="10"/>
                <c:pt idx="0">
                  <c:v>62</c:v>
                </c:pt>
                <c:pt idx="1">
                  <c:v>107</c:v>
                </c:pt>
                <c:pt idx="2">
                  <c:v>1051</c:v>
                </c:pt>
                <c:pt idx="3">
                  <c:v>174</c:v>
                </c:pt>
                <c:pt idx="4">
                  <c:v>60</c:v>
                </c:pt>
                <c:pt idx="5">
                  <c:v>138</c:v>
                </c:pt>
                <c:pt idx="6">
                  <c:v>82</c:v>
                </c:pt>
                <c:pt idx="7">
                  <c:v>70</c:v>
                </c:pt>
                <c:pt idx="8">
                  <c:v>95</c:v>
                </c:pt>
                <c:pt idx="9">
                  <c:v>84</c:v>
                </c:pt>
              </c:numCache>
            </c:numRef>
          </c:val>
          <c:extLst>
            <c:ext xmlns:c16="http://schemas.microsoft.com/office/drawing/2014/chart" uri="{C3380CC4-5D6E-409C-BE32-E72D297353CC}">
              <c16:uniqueId val="{00000000-8446-4C85-B329-B4F72D607EB2}"/>
            </c:ext>
          </c:extLst>
        </c:ser>
        <c:dLbls>
          <c:dLblPos val="outEnd"/>
          <c:showLegendKey val="0"/>
          <c:showVal val="1"/>
          <c:showCatName val="0"/>
          <c:showSerName val="0"/>
          <c:showPercent val="0"/>
          <c:showBubbleSize val="0"/>
        </c:dLbls>
        <c:gapWidth val="182"/>
        <c:axId val="723729343"/>
        <c:axId val="723726943"/>
        <c:extLst>
          <c:ext xmlns:c15="http://schemas.microsoft.com/office/drawing/2012/chart" uri="{02D57815-91ED-43cb-92C2-25804820EDAC}">
            <c15:filteredBarSeries>
              <c15:ser>
                <c:idx val="0"/>
                <c:order val="0"/>
                <c:tx>
                  <c:strRef>
                    <c:extLst>
                      <c:ext uri="{02D57815-91ED-43cb-92C2-25804820EDAC}">
                        <c15:formulaRef>
                          <c15:sqref>Sheet2!$C$21:$C$31</c15:sqref>
                        </c15:formulaRef>
                      </c:ext>
                    </c:extLst>
                    <c:strCache>
                      <c:ptCount val="11"/>
                      <c:pt idx="0">
                        <c:v>Interaction count</c:v>
                      </c:pt>
                      <c:pt idx="1">
                        <c:v>62</c:v>
                      </c:pt>
                      <c:pt idx="2">
                        <c:v>107</c:v>
                      </c:pt>
                      <c:pt idx="3">
                        <c:v>1051</c:v>
                      </c:pt>
                      <c:pt idx="4">
                        <c:v>174</c:v>
                      </c:pt>
                      <c:pt idx="5">
                        <c:v>60</c:v>
                      </c:pt>
                      <c:pt idx="6">
                        <c:v>138</c:v>
                      </c:pt>
                      <c:pt idx="7">
                        <c:v>82</c:v>
                      </c:pt>
                      <c:pt idx="8">
                        <c:v>70</c:v>
                      </c:pt>
                      <c:pt idx="9">
                        <c:v>95</c:v>
                      </c:pt>
                      <c:pt idx="10">
                        <c:v>84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Sheet2!$A$22:$A$31</c15:sqref>
                        </c15:formulaRef>
                      </c:ext>
                    </c:extLst>
                    <c:numCache>
                      <c:formatCode>@</c:formatCode>
                      <c:ptCount val="10"/>
                      <c:pt idx="0">
                        <c:v>9985511000</c:v>
                      </c:pt>
                      <c:pt idx="1">
                        <c:v>7214048000</c:v>
                      </c:pt>
                      <c:pt idx="2">
                        <c:v>972683300</c:v>
                      </c:pt>
                      <c:pt idx="3">
                        <c:v>9983891000</c:v>
                      </c:pt>
                      <c:pt idx="4">
                        <c:v>3744296000</c:v>
                      </c:pt>
                      <c:pt idx="5">
                        <c:v>1400699000</c:v>
                      </c:pt>
                      <c:pt idx="6">
                        <c:v>1400502000</c:v>
                      </c:pt>
                      <c:pt idx="7">
                        <c:v>9888002000</c:v>
                      </c:pt>
                      <c:pt idx="8">
                        <c:v>8862935000</c:v>
                      </c:pt>
                      <c:pt idx="9">
                        <c:v>1400533000</c:v>
                      </c:pt>
                    </c:numCache>
                  </c:numRef>
                </c:cat>
                <c:val>
                  <c:numRef>
                    <c:extLst>
                      <c:ext uri="{02D57815-91ED-43cb-92C2-25804820EDAC}">
                        <c15:formulaRef>
                          <c15:sqref>Sheet2!$A$22:$A$31</c15:sqref>
                        </c15:formulaRef>
                      </c:ext>
                    </c:extLst>
                    <c:numCache>
                      <c:formatCode>@</c:formatCode>
                      <c:ptCount val="10"/>
                      <c:pt idx="0">
                        <c:v>9985511000</c:v>
                      </c:pt>
                      <c:pt idx="1">
                        <c:v>7214048000</c:v>
                      </c:pt>
                      <c:pt idx="2">
                        <c:v>972683300</c:v>
                      </c:pt>
                      <c:pt idx="3">
                        <c:v>9983891000</c:v>
                      </c:pt>
                      <c:pt idx="4">
                        <c:v>3744296000</c:v>
                      </c:pt>
                      <c:pt idx="5">
                        <c:v>1400699000</c:v>
                      </c:pt>
                      <c:pt idx="6">
                        <c:v>1400502000</c:v>
                      </c:pt>
                      <c:pt idx="7">
                        <c:v>9888002000</c:v>
                      </c:pt>
                      <c:pt idx="8">
                        <c:v>8862935000</c:v>
                      </c:pt>
                      <c:pt idx="9">
                        <c:v>1400533000</c:v>
                      </c:pt>
                    </c:numCache>
                  </c:numRef>
                </c:val>
                <c:extLst>
                  <c:ext xmlns:c16="http://schemas.microsoft.com/office/drawing/2014/chart" uri="{C3380CC4-5D6E-409C-BE32-E72D297353CC}">
                    <c16:uniqueId val="{00000001-8446-4C85-B329-B4F72D607EB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Sheet2!$B$21</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Sheet2!$A$22:$A$31</c15:sqref>
                        </c15:formulaRef>
                      </c:ext>
                    </c:extLst>
                    <c:numCache>
                      <c:formatCode>@</c:formatCode>
                      <c:ptCount val="10"/>
                      <c:pt idx="0">
                        <c:v>9985511000</c:v>
                      </c:pt>
                      <c:pt idx="1">
                        <c:v>7214048000</c:v>
                      </c:pt>
                      <c:pt idx="2">
                        <c:v>972683300</c:v>
                      </c:pt>
                      <c:pt idx="3">
                        <c:v>9983891000</c:v>
                      </c:pt>
                      <c:pt idx="4">
                        <c:v>3744296000</c:v>
                      </c:pt>
                      <c:pt idx="5">
                        <c:v>1400699000</c:v>
                      </c:pt>
                      <c:pt idx="6">
                        <c:v>1400502000</c:v>
                      </c:pt>
                      <c:pt idx="7">
                        <c:v>9888002000</c:v>
                      </c:pt>
                      <c:pt idx="8">
                        <c:v>8862935000</c:v>
                      </c:pt>
                      <c:pt idx="9">
                        <c:v>1400533000</c:v>
                      </c:pt>
                    </c:numCache>
                  </c:numRef>
                </c:cat>
                <c:val>
                  <c:numRef>
                    <c:extLst xmlns:c15="http://schemas.microsoft.com/office/drawing/2012/chart">
                      <c:ext xmlns:c15="http://schemas.microsoft.com/office/drawing/2012/chart" uri="{02D57815-91ED-43cb-92C2-25804820EDAC}">
                        <c15:formulaRef>
                          <c15:sqref>Sheet2!$B$22:$B$31</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2-8446-4C85-B329-B4F72D607EB2}"/>
                  </c:ext>
                </c:extLst>
              </c15:ser>
            </c15:filteredBarSeries>
          </c:ext>
        </c:extLst>
      </c:barChart>
      <c:catAx>
        <c:axId val="72372934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Product ID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726943"/>
        <c:crosses val="autoZero"/>
        <c:auto val="1"/>
        <c:lblAlgn val="ctr"/>
        <c:lblOffset val="100"/>
        <c:noMultiLvlLbl val="0"/>
      </c:catAx>
      <c:valAx>
        <c:axId val="7237269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Interaction Count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7293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685800" y="4482297"/>
            <a:ext cx="5486400" cy="36674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1:notes"/>
          <p:cNvSpPr txBox="1">
            <a:spLocks noGrp="1"/>
          </p:cNvSpPr>
          <p:nvPr>
            <p:ph type="sldNum" idx="12"/>
          </p:nvPr>
        </p:nvSpPr>
        <p:spPr>
          <a:xfrm>
            <a:off x="3884613" y="8846553"/>
            <a:ext cx="2971800" cy="46722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
        <p:nvSpPr>
          <p:cNvPr id="171" name="Google Shape;171;p11:notes"/>
          <p:cNvSpPr txBox="1">
            <a:spLocks noGrp="1"/>
          </p:cNvSpPr>
          <p:nvPr>
            <p:ph type="ftr" idx="11"/>
          </p:nvPr>
        </p:nvSpPr>
        <p:spPr>
          <a:xfrm>
            <a:off x="0" y="8846553"/>
            <a:ext cx="2971800" cy="46722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Proprietary content. ©Great Learning. All Rights Reserved. Unauthorized use or distribution prohibited</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02550" y="289279"/>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2500"/>
              <a:buNone/>
              <a:defRPr/>
            </a:lvl2pPr>
            <a:lvl3pPr lvl="2" algn="l">
              <a:lnSpc>
                <a:spcPct val="100000"/>
              </a:lnSpc>
              <a:spcBef>
                <a:spcPts val="0"/>
              </a:spcBef>
              <a:spcAft>
                <a:spcPts val="0"/>
              </a:spcAft>
              <a:buSzPts val="2500"/>
              <a:buNone/>
              <a:defRPr/>
            </a:lvl3pPr>
            <a:lvl4pPr lvl="3" algn="l">
              <a:lnSpc>
                <a:spcPct val="100000"/>
              </a:lnSpc>
              <a:spcBef>
                <a:spcPts val="0"/>
              </a:spcBef>
              <a:spcAft>
                <a:spcPts val="0"/>
              </a:spcAft>
              <a:buSzPts val="2500"/>
              <a:buNone/>
              <a:defRPr/>
            </a:lvl4pPr>
            <a:lvl5pPr lvl="4" algn="l">
              <a:lnSpc>
                <a:spcPct val="100000"/>
              </a:lnSpc>
              <a:spcBef>
                <a:spcPts val="0"/>
              </a:spcBef>
              <a:spcAft>
                <a:spcPts val="0"/>
              </a:spcAft>
              <a:buSzPts val="2500"/>
              <a:buNone/>
              <a:defRPr/>
            </a:lvl5pPr>
            <a:lvl6pPr lvl="5" algn="l">
              <a:lnSpc>
                <a:spcPct val="100000"/>
              </a:lnSpc>
              <a:spcBef>
                <a:spcPts val="0"/>
              </a:spcBef>
              <a:spcAft>
                <a:spcPts val="0"/>
              </a:spcAft>
              <a:buSzPts val="2500"/>
              <a:buNone/>
              <a:defRPr/>
            </a:lvl6pPr>
            <a:lvl7pPr lvl="6" algn="l">
              <a:lnSpc>
                <a:spcPct val="100000"/>
              </a:lnSpc>
              <a:spcBef>
                <a:spcPts val="0"/>
              </a:spcBef>
              <a:spcAft>
                <a:spcPts val="0"/>
              </a:spcAft>
              <a:buSzPts val="2500"/>
              <a:buNone/>
              <a:defRPr/>
            </a:lvl7pPr>
            <a:lvl8pPr lvl="7" algn="l">
              <a:lnSpc>
                <a:spcPct val="100000"/>
              </a:lnSpc>
              <a:spcBef>
                <a:spcPts val="0"/>
              </a:spcBef>
              <a:spcAft>
                <a:spcPts val="0"/>
              </a:spcAft>
              <a:buSzPts val="2500"/>
              <a:buNone/>
              <a:defRPr/>
            </a:lvl8pPr>
            <a:lvl9pPr lvl="8" algn="l">
              <a:lnSpc>
                <a:spcPct val="100000"/>
              </a:lnSpc>
              <a:spcBef>
                <a:spcPts val="0"/>
              </a:spcBef>
              <a:spcAft>
                <a:spcPts val="0"/>
              </a:spcAft>
              <a:buSzPts val="2500"/>
              <a:buNone/>
              <a:defRPr/>
            </a:lvl9pPr>
          </a:lstStyle>
          <a:p>
            <a:endParaRPr/>
          </a:p>
        </p:txBody>
      </p:sp>
      <p:sp>
        <p:nvSpPr>
          <p:cNvPr id="19" name="Google Shape;19;p3"/>
          <p:cNvSpPr txBox="1">
            <a:spLocks noGrp="1"/>
          </p:cNvSpPr>
          <p:nvPr>
            <p:ph type="body" idx="1"/>
          </p:nvPr>
        </p:nvSpPr>
        <p:spPr>
          <a:xfrm>
            <a:off x="202550" y="861975"/>
            <a:ext cx="8629800" cy="3706800"/>
          </a:xfrm>
          <a:prstGeom prst="rect">
            <a:avLst/>
          </a:prstGeom>
          <a:noFill/>
          <a:ln>
            <a:noFill/>
          </a:ln>
        </p:spPr>
        <p:txBody>
          <a:bodyPr spcFirstLastPara="1" wrap="square" lIns="91425" tIns="91425" rIns="91425" bIns="91425" anchor="t" anchorCtr="0">
            <a:noAutofit/>
          </a:bodyPr>
          <a:lstStyle>
            <a:lvl1pPr marL="457200" lvl="0" indent="-323850" algn="l">
              <a:lnSpc>
                <a:spcPct val="115000"/>
              </a:lnSpc>
              <a:spcBef>
                <a:spcPts val="0"/>
              </a:spcBef>
              <a:spcAft>
                <a:spcPts val="0"/>
              </a:spcAft>
              <a:buSzPts val="1500"/>
              <a:buFont typeface="Nunito"/>
              <a:buChar char="●"/>
              <a:defRPr>
                <a:latin typeface="Nunito"/>
                <a:ea typeface="Nunito"/>
                <a:cs typeface="Nunito"/>
                <a:sym typeface="Nunito"/>
              </a:defRPr>
            </a:lvl1pPr>
            <a:lvl2pPr marL="914400" lvl="1" indent="-311150" algn="l">
              <a:lnSpc>
                <a:spcPct val="115000"/>
              </a:lnSpc>
              <a:spcBef>
                <a:spcPts val="1600"/>
              </a:spcBef>
              <a:spcAft>
                <a:spcPts val="0"/>
              </a:spcAft>
              <a:buSzPts val="1300"/>
              <a:buFont typeface="Nunito"/>
              <a:buChar char="○"/>
              <a:defRPr>
                <a:latin typeface="Nunito"/>
                <a:ea typeface="Nunito"/>
                <a:cs typeface="Nunito"/>
                <a:sym typeface="Nunito"/>
              </a:defRPr>
            </a:lvl2pPr>
            <a:lvl3pPr marL="1371600" lvl="2" indent="-304800" algn="l">
              <a:lnSpc>
                <a:spcPct val="115000"/>
              </a:lnSpc>
              <a:spcBef>
                <a:spcPts val="1600"/>
              </a:spcBef>
              <a:spcAft>
                <a:spcPts val="0"/>
              </a:spcAft>
              <a:buSzPts val="1200"/>
              <a:buFont typeface="Nunito"/>
              <a:buChar char="■"/>
              <a:defRPr>
                <a:latin typeface="Nunito"/>
                <a:ea typeface="Nunito"/>
                <a:cs typeface="Nunito"/>
                <a:sym typeface="Nunito"/>
              </a:defRPr>
            </a:lvl3pPr>
            <a:lvl4pPr marL="1828800" lvl="3" indent="-298450" algn="l">
              <a:lnSpc>
                <a:spcPct val="115000"/>
              </a:lnSpc>
              <a:spcBef>
                <a:spcPts val="1600"/>
              </a:spcBef>
              <a:spcAft>
                <a:spcPts val="0"/>
              </a:spcAft>
              <a:buSzPts val="1100"/>
              <a:buFont typeface="Nunito"/>
              <a:buChar char="●"/>
              <a:defRPr>
                <a:latin typeface="Nunito"/>
                <a:ea typeface="Nunito"/>
                <a:cs typeface="Nunito"/>
                <a:sym typeface="Nunito"/>
              </a:defRPr>
            </a:lvl4pPr>
            <a:lvl5pPr marL="2286000" lvl="4" indent="-292100" algn="l">
              <a:lnSpc>
                <a:spcPct val="115000"/>
              </a:lnSpc>
              <a:spcBef>
                <a:spcPts val="1600"/>
              </a:spcBef>
              <a:spcAft>
                <a:spcPts val="0"/>
              </a:spcAft>
              <a:buSzPts val="1000"/>
              <a:buFont typeface="Nunito"/>
              <a:buChar char="○"/>
              <a:defRPr>
                <a:latin typeface="Nunito"/>
                <a:ea typeface="Nunito"/>
                <a:cs typeface="Nunito"/>
                <a:sym typeface="Nunito"/>
              </a:defRPr>
            </a:lvl5pPr>
            <a:lvl6pPr marL="2743200" lvl="5" indent="-285750" algn="l">
              <a:lnSpc>
                <a:spcPct val="115000"/>
              </a:lnSpc>
              <a:spcBef>
                <a:spcPts val="1600"/>
              </a:spcBef>
              <a:spcAft>
                <a:spcPts val="0"/>
              </a:spcAft>
              <a:buSzPts val="900"/>
              <a:buFont typeface="Nunito"/>
              <a:buChar char="■"/>
              <a:defRPr>
                <a:latin typeface="Nunito"/>
                <a:ea typeface="Nunito"/>
                <a:cs typeface="Nunito"/>
                <a:sym typeface="Nunito"/>
              </a:defRPr>
            </a:lvl6pPr>
            <a:lvl7pPr marL="3200400" lvl="6" indent="-279400" algn="l">
              <a:lnSpc>
                <a:spcPct val="115000"/>
              </a:lnSpc>
              <a:spcBef>
                <a:spcPts val="1600"/>
              </a:spcBef>
              <a:spcAft>
                <a:spcPts val="0"/>
              </a:spcAft>
              <a:buSzPts val="800"/>
              <a:buFont typeface="Nunito"/>
              <a:buChar char="●"/>
              <a:defRPr>
                <a:latin typeface="Nunito"/>
                <a:ea typeface="Nunito"/>
                <a:cs typeface="Nunito"/>
                <a:sym typeface="Nunito"/>
              </a:defRPr>
            </a:lvl7pPr>
            <a:lvl8pPr marL="3657600" lvl="7" indent="-273050" algn="l">
              <a:lnSpc>
                <a:spcPct val="115000"/>
              </a:lnSpc>
              <a:spcBef>
                <a:spcPts val="1600"/>
              </a:spcBef>
              <a:spcAft>
                <a:spcPts val="0"/>
              </a:spcAft>
              <a:buSzPts val="700"/>
              <a:buFont typeface="Nunito"/>
              <a:buChar char="○"/>
              <a:defRPr>
                <a:latin typeface="Nunito"/>
                <a:ea typeface="Nunito"/>
                <a:cs typeface="Nunito"/>
                <a:sym typeface="Nunito"/>
              </a:defRPr>
            </a:lvl8pPr>
            <a:lvl9pPr marL="4114800" lvl="8" indent="-266700" algn="l">
              <a:lnSpc>
                <a:spcPct val="115000"/>
              </a:lnSpc>
              <a:spcBef>
                <a:spcPts val="1600"/>
              </a:spcBef>
              <a:spcAft>
                <a:spcPts val="1600"/>
              </a:spcAft>
              <a:buSzPts val="600"/>
              <a:buFont typeface="Nunito"/>
              <a:buChar char="■"/>
              <a:defRPr>
                <a:latin typeface="Nunito"/>
                <a:ea typeface="Nunito"/>
                <a:cs typeface="Nunito"/>
                <a:sym typeface="Nunito"/>
              </a:defRPr>
            </a:lvl9pPr>
          </a:lstStyle>
          <a:p>
            <a:endParaRPr/>
          </a:p>
        </p:txBody>
      </p:sp>
      <p:sp>
        <p:nvSpPr>
          <p:cNvPr id="20" name="Google Shape;20;p3"/>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62"/>
        <p:cNvGrpSpPr/>
        <p:nvPr/>
      </p:nvGrpSpPr>
      <p:grpSpPr>
        <a:xfrm>
          <a:off x="0" y="0"/>
          <a:ext cx="0" cy="0"/>
          <a:chOff x="0" y="0"/>
          <a:chExt cx="0" cy="0"/>
        </a:xfrm>
      </p:grpSpPr>
      <p:sp>
        <p:nvSpPr>
          <p:cNvPr id="63" name="Google Shape;63;p13"/>
          <p:cNvSpPr/>
          <p:nvPr/>
        </p:nvSpPr>
        <p:spPr>
          <a:xfrm>
            <a:off x="1" y="-335"/>
            <a:ext cx="9144600" cy="5143800"/>
          </a:xfrm>
          <a:prstGeom prst="rect">
            <a:avLst/>
          </a:prstGeom>
          <a:solidFill>
            <a:srgbClr val="0E3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64" name="Google Shape;64;p13" descr="A close up of a logo&#10;&#10;Description automatically generated"/>
          <p:cNvPicPr preferRelativeResize="0"/>
          <p:nvPr/>
        </p:nvPicPr>
        <p:blipFill rotWithShape="1">
          <a:blip r:embed="rId2">
            <a:alphaModFix/>
          </a:blip>
          <a:srcRect l="42816" t="18358" r="37293" b="19149"/>
          <a:stretch/>
        </p:blipFill>
        <p:spPr>
          <a:xfrm>
            <a:off x="6052536" y="514443"/>
            <a:ext cx="2095112" cy="3703320"/>
          </a:xfrm>
          <a:prstGeom prst="rect">
            <a:avLst/>
          </a:prstGeom>
          <a:noFill/>
          <a:ln>
            <a:noFill/>
          </a:ln>
        </p:spPr>
      </p:pic>
      <p:sp>
        <p:nvSpPr>
          <p:cNvPr id="65" name="Google Shape;65;p13"/>
          <p:cNvSpPr txBox="1">
            <a:spLocks noGrp="1"/>
          </p:cNvSpPr>
          <p:nvPr>
            <p:ph type="title"/>
          </p:nvPr>
        </p:nvSpPr>
        <p:spPr>
          <a:xfrm>
            <a:off x="70129" y="6703219"/>
            <a:ext cx="15008700" cy="697800"/>
          </a:xfrm>
          <a:prstGeom prst="rect">
            <a:avLst/>
          </a:prstGeom>
          <a:noFill/>
          <a:ln>
            <a:noFill/>
          </a:ln>
        </p:spPr>
        <p:txBody>
          <a:bodyPr spcFirstLastPara="1" wrap="square" lIns="0" tIns="12850" rIns="0" bIns="0" anchor="t" anchorCtr="0">
            <a:noAutofit/>
          </a:bodyPr>
          <a:lstStyle>
            <a:lvl1pPr marR="0" lvl="0" algn="l">
              <a:lnSpc>
                <a:spcPct val="100000"/>
              </a:lnSpc>
              <a:spcBef>
                <a:spcPts val="0"/>
              </a:spcBef>
              <a:spcAft>
                <a:spcPts val="0"/>
              </a:spcAft>
              <a:buSzPts val="2200"/>
              <a:buNone/>
              <a:defRPr sz="2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9pPr>
          </a:lstStyle>
          <a:p>
            <a:endParaRPr/>
          </a:p>
        </p:txBody>
      </p:sp>
      <p:sp>
        <p:nvSpPr>
          <p:cNvPr id="66" name="Google Shape;66;p13"/>
          <p:cNvSpPr txBox="1"/>
          <p:nvPr/>
        </p:nvSpPr>
        <p:spPr>
          <a:xfrm>
            <a:off x="334565" y="1676232"/>
            <a:ext cx="4372800" cy="17907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500"/>
              <a:buFont typeface="Calibri"/>
              <a:buNone/>
            </a:pPr>
            <a:r>
              <a:rPr lang="en" sz="3300" b="0" i="0" u="none" strike="noStrike" cap="none">
                <a:solidFill>
                  <a:schemeClr val="lt1"/>
                </a:solidFill>
                <a:latin typeface="Nunito ExtraBold"/>
                <a:ea typeface="Nunito ExtraBold"/>
                <a:cs typeface="Nunito ExtraBold"/>
                <a:sym typeface="Nunito ExtraBold"/>
              </a:rPr>
              <a:t>Happy Learning !</a:t>
            </a:r>
            <a:endParaRPr sz="3300" b="0" i="0" u="none" strike="noStrike" cap="none">
              <a:solidFill>
                <a:schemeClr val="lt1"/>
              </a:solidFill>
              <a:latin typeface="Nunito ExtraBold"/>
              <a:ea typeface="Nunito ExtraBold"/>
              <a:cs typeface="Nunito ExtraBold"/>
              <a:sym typeface="Nunito ExtraBold"/>
            </a:endParaRPr>
          </a:p>
        </p:txBody>
      </p:sp>
      <p:pic>
        <p:nvPicPr>
          <p:cNvPr id="67" name="Google Shape;67;p13"/>
          <p:cNvPicPr preferRelativeResize="0"/>
          <p:nvPr/>
        </p:nvPicPr>
        <p:blipFill rotWithShape="1">
          <a:blip r:embed="rId3">
            <a:alphaModFix/>
          </a:blip>
          <a:srcRect/>
          <a:stretch/>
        </p:blipFill>
        <p:spPr>
          <a:xfrm>
            <a:off x="421875" y="769949"/>
            <a:ext cx="3071452" cy="12612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2210208" y="744575"/>
            <a:ext cx="66222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E39A9"/>
              </a:buClr>
              <a:buSzPts val="4800"/>
              <a:buFont typeface="Nunito"/>
              <a:buNone/>
              <a:defRPr sz="4800">
                <a:solidFill>
                  <a:srgbClr val="0E39A9"/>
                </a:solidFill>
                <a:latin typeface="Nunito"/>
                <a:ea typeface="Nunito"/>
                <a:cs typeface="Nunito"/>
                <a:sym typeface="Nunito"/>
              </a:defRPr>
            </a:lvl1pPr>
            <a:lvl2pPr lvl="1" algn="l">
              <a:lnSpc>
                <a:spcPct val="100000"/>
              </a:lnSpc>
              <a:spcBef>
                <a:spcPts val="0"/>
              </a:spcBef>
              <a:spcAft>
                <a:spcPts val="0"/>
              </a:spcAft>
              <a:buClr>
                <a:srgbClr val="0E39A9"/>
              </a:buClr>
              <a:buSzPts val="4800"/>
              <a:buFont typeface="Nunito"/>
              <a:buNone/>
              <a:defRPr sz="4800">
                <a:solidFill>
                  <a:srgbClr val="0E39A9"/>
                </a:solidFill>
                <a:latin typeface="Nunito"/>
                <a:ea typeface="Nunito"/>
                <a:cs typeface="Nunito"/>
                <a:sym typeface="Nunito"/>
              </a:defRPr>
            </a:lvl2pPr>
            <a:lvl3pPr lvl="2" algn="l">
              <a:lnSpc>
                <a:spcPct val="100000"/>
              </a:lnSpc>
              <a:spcBef>
                <a:spcPts val="0"/>
              </a:spcBef>
              <a:spcAft>
                <a:spcPts val="0"/>
              </a:spcAft>
              <a:buClr>
                <a:srgbClr val="0E39A9"/>
              </a:buClr>
              <a:buSzPts val="4800"/>
              <a:buFont typeface="Nunito"/>
              <a:buNone/>
              <a:defRPr sz="4800">
                <a:solidFill>
                  <a:srgbClr val="0E39A9"/>
                </a:solidFill>
                <a:latin typeface="Nunito"/>
                <a:ea typeface="Nunito"/>
                <a:cs typeface="Nunito"/>
                <a:sym typeface="Nunito"/>
              </a:defRPr>
            </a:lvl3pPr>
            <a:lvl4pPr lvl="3" algn="l">
              <a:lnSpc>
                <a:spcPct val="100000"/>
              </a:lnSpc>
              <a:spcBef>
                <a:spcPts val="0"/>
              </a:spcBef>
              <a:spcAft>
                <a:spcPts val="0"/>
              </a:spcAft>
              <a:buClr>
                <a:srgbClr val="0E39A9"/>
              </a:buClr>
              <a:buSzPts val="4800"/>
              <a:buFont typeface="Nunito"/>
              <a:buNone/>
              <a:defRPr sz="4800">
                <a:solidFill>
                  <a:srgbClr val="0E39A9"/>
                </a:solidFill>
                <a:latin typeface="Nunito"/>
                <a:ea typeface="Nunito"/>
                <a:cs typeface="Nunito"/>
                <a:sym typeface="Nunito"/>
              </a:defRPr>
            </a:lvl4pPr>
            <a:lvl5pPr lvl="4" algn="l">
              <a:lnSpc>
                <a:spcPct val="100000"/>
              </a:lnSpc>
              <a:spcBef>
                <a:spcPts val="0"/>
              </a:spcBef>
              <a:spcAft>
                <a:spcPts val="0"/>
              </a:spcAft>
              <a:buClr>
                <a:srgbClr val="0E39A9"/>
              </a:buClr>
              <a:buSzPts val="4800"/>
              <a:buFont typeface="Nunito"/>
              <a:buNone/>
              <a:defRPr sz="4800">
                <a:solidFill>
                  <a:srgbClr val="0E39A9"/>
                </a:solidFill>
                <a:latin typeface="Nunito"/>
                <a:ea typeface="Nunito"/>
                <a:cs typeface="Nunito"/>
                <a:sym typeface="Nunito"/>
              </a:defRPr>
            </a:lvl5pPr>
            <a:lvl6pPr lvl="5" algn="l">
              <a:lnSpc>
                <a:spcPct val="100000"/>
              </a:lnSpc>
              <a:spcBef>
                <a:spcPts val="0"/>
              </a:spcBef>
              <a:spcAft>
                <a:spcPts val="0"/>
              </a:spcAft>
              <a:buClr>
                <a:srgbClr val="0E39A9"/>
              </a:buClr>
              <a:buSzPts val="4800"/>
              <a:buFont typeface="Nunito"/>
              <a:buNone/>
              <a:defRPr sz="4800">
                <a:solidFill>
                  <a:srgbClr val="0E39A9"/>
                </a:solidFill>
                <a:latin typeface="Nunito"/>
                <a:ea typeface="Nunito"/>
                <a:cs typeface="Nunito"/>
                <a:sym typeface="Nunito"/>
              </a:defRPr>
            </a:lvl6pPr>
            <a:lvl7pPr lvl="6" algn="l">
              <a:lnSpc>
                <a:spcPct val="100000"/>
              </a:lnSpc>
              <a:spcBef>
                <a:spcPts val="0"/>
              </a:spcBef>
              <a:spcAft>
                <a:spcPts val="0"/>
              </a:spcAft>
              <a:buClr>
                <a:srgbClr val="0E39A9"/>
              </a:buClr>
              <a:buSzPts val="4800"/>
              <a:buFont typeface="Nunito"/>
              <a:buNone/>
              <a:defRPr sz="4800">
                <a:solidFill>
                  <a:srgbClr val="0E39A9"/>
                </a:solidFill>
                <a:latin typeface="Nunito"/>
                <a:ea typeface="Nunito"/>
                <a:cs typeface="Nunito"/>
                <a:sym typeface="Nunito"/>
              </a:defRPr>
            </a:lvl7pPr>
            <a:lvl8pPr lvl="7" algn="l">
              <a:lnSpc>
                <a:spcPct val="100000"/>
              </a:lnSpc>
              <a:spcBef>
                <a:spcPts val="0"/>
              </a:spcBef>
              <a:spcAft>
                <a:spcPts val="0"/>
              </a:spcAft>
              <a:buClr>
                <a:srgbClr val="0E39A9"/>
              </a:buClr>
              <a:buSzPts val="4800"/>
              <a:buFont typeface="Nunito"/>
              <a:buNone/>
              <a:defRPr sz="4800">
                <a:solidFill>
                  <a:srgbClr val="0E39A9"/>
                </a:solidFill>
                <a:latin typeface="Nunito"/>
                <a:ea typeface="Nunito"/>
                <a:cs typeface="Nunito"/>
                <a:sym typeface="Nunito"/>
              </a:defRPr>
            </a:lvl8pPr>
            <a:lvl9pPr lvl="8" algn="l">
              <a:lnSpc>
                <a:spcPct val="100000"/>
              </a:lnSpc>
              <a:spcBef>
                <a:spcPts val="0"/>
              </a:spcBef>
              <a:spcAft>
                <a:spcPts val="0"/>
              </a:spcAft>
              <a:buClr>
                <a:srgbClr val="0E39A9"/>
              </a:buClr>
              <a:buSzPts val="4800"/>
              <a:buFont typeface="Nunito"/>
              <a:buNone/>
              <a:defRPr sz="4800">
                <a:solidFill>
                  <a:srgbClr val="0E39A9"/>
                </a:solidFill>
                <a:latin typeface="Nunito"/>
                <a:ea typeface="Nunito"/>
                <a:cs typeface="Nunito"/>
                <a:sym typeface="Nunito"/>
              </a:defRPr>
            </a:lvl9pPr>
          </a:lstStyle>
          <a:p>
            <a:endParaRPr/>
          </a:p>
        </p:txBody>
      </p:sp>
      <p:sp>
        <p:nvSpPr>
          <p:cNvPr id="70" name="Google Shape;70;p14"/>
          <p:cNvSpPr txBox="1">
            <a:spLocks noGrp="1"/>
          </p:cNvSpPr>
          <p:nvPr>
            <p:ph type="subTitle" idx="1"/>
          </p:nvPr>
        </p:nvSpPr>
        <p:spPr>
          <a:xfrm>
            <a:off x="2210202" y="2834125"/>
            <a:ext cx="66222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2600"/>
              <a:buFont typeface="Nunito SemiBold"/>
              <a:buNone/>
              <a:defRPr sz="2600">
                <a:solidFill>
                  <a:srgbClr val="434343"/>
                </a:solidFill>
                <a:latin typeface="Nunito SemiBold"/>
                <a:ea typeface="Nunito SemiBold"/>
                <a:cs typeface="Nunito SemiBold"/>
                <a:sym typeface="Nunito SemiBold"/>
              </a:defRPr>
            </a:lvl1pPr>
            <a:lvl2pPr lvl="1" algn="l">
              <a:lnSpc>
                <a:spcPct val="100000"/>
              </a:lnSpc>
              <a:spcBef>
                <a:spcPts val="0"/>
              </a:spcBef>
              <a:spcAft>
                <a:spcPts val="0"/>
              </a:spcAft>
              <a:buClr>
                <a:srgbClr val="434343"/>
              </a:buClr>
              <a:buSzPts val="2600"/>
              <a:buFont typeface="Nunito SemiBold"/>
              <a:buNone/>
              <a:defRPr sz="2600">
                <a:solidFill>
                  <a:srgbClr val="434343"/>
                </a:solidFill>
                <a:latin typeface="Nunito SemiBold"/>
                <a:ea typeface="Nunito SemiBold"/>
                <a:cs typeface="Nunito SemiBold"/>
                <a:sym typeface="Nunito SemiBold"/>
              </a:defRPr>
            </a:lvl2pPr>
            <a:lvl3pPr lvl="2" algn="l">
              <a:lnSpc>
                <a:spcPct val="100000"/>
              </a:lnSpc>
              <a:spcBef>
                <a:spcPts val="0"/>
              </a:spcBef>
              <a:spcAft>
                <a:spcPts val="0"/>
              </a:spcAft>
              <a:buClr>
                <a:srgbClr val="434343"/>
              </a:buClr>
              <a:buSzPts val="2600"/>
              <a:buFont typeface="Nunito SemiBold"/>
              <a:buNone/>
              <a:defRPr sz="2600">
                <a:solidFill>
                  <a:srgbClr val="434343"/>
                </a:solidFill>
                <a:latin typeface="Nunito SemiBold"/>
                <a:ea typeface="Nunito SemiBold"/>
                <a:cs typeface="Nunito SemiBold"/>
                <a:sym typeface="Nunito SemiBold"/>
              </a:defRPr>
            </a:lvl3pPr>
            <a:lvl4pPr lvl="3" algn="l">
              <a:lnSpc>
                <a:spcPct val="100000"/>
              </a:lnSpc>
              <a:spcBef>
                <a:spcPts val="0"/>
              </a:spcBef>
              <a:spcAft>
                <a:spcPts val="0"/>
              </a:spcAft>
              <a:buClr>
                <a:srgbClr val="434343"/>
              </a:buClr>
              <a:buSzPts val="2600"/>
              <a:buFont typeface="Nunito SemiBold"/>
              <a:buNone/>
              <a:defRPr sz="2600">
                <a:solidFill>
                  <a:srgbClr val="434343"/>
                </a:solidFill>
                <a:latin typeface="Nunito SemiBold"/>
                <a:ea typeface="Nunito SemiBold"/>
                <a:cs typeface="Nunito SemiBold"/>
                <a:sym typeface="Nunito SemiBold"/>
              </a:defRPr>
            </a:lvl4pPr>
            <a:lvl5pPr lvl="4" algn="l">
              <a:lnSpc>
                <a:spcPct val="100000"/>
              </a:lnSpc>
              <a:spcBef>
                <a:spcPts val="0"/>
              </a:spcBef>
              <a:spcAft>
                <a:spcPts val="0"/>
              </a:spcAft>
              <a:buClr>
                <a:srgbClr val="434343"/>
              </a:buClr>
              <a:buSzPts val="2600"/>
              <a:buFont typeface="Nunito SemiBold"/>
              <a:buNone/>
              <a:defRPr sz="2600">
                <a:solidFill>
                  <a:srgbClr val="434343"/>
                </a:solidFill>
                <a:latin typeface="Nunito SemiBold"/>
                <a:ea typeface="Nunito SemiBold"/>
                <a:cs typeface="Nunito SemiBold"/>
                <a:sym typeface="Nunito SemiBold"/>
              </a:defRPr>
            </a:lvl5pPr>
            <a:lvl6pPr lvl="5" algn="l">
              <a:lnSpc>
                <a:spcPct val="100000"/>
              </a:lnSpc>
              <a:spcBef>
                <a:spcPts val="0"/>
              </a:spcBef>
              <a:spcAft>
                <a:spcPts val="0"/>
              </a:spcAft>
              <a:buClr>
                <a:srgbClr val="434343"/>
              </a:buClr>
              <a:buSzPts val="2600"/>
              <a:buFont typeface="Nunito SemiBold"/>
              <a:buNone/>
              <a:defRPr sz="2600">
                <a:solidFill>
                  <a:srgbClr val="434343"/>
                </a:solidFill>
                <a:latin typeface="Nunito SemiBold"/>
                <a:ea typeface="Nunito SemiBold"/>
                <a:cs typeface="Nunito SemiBold"/>
                <a:sym typeface="Nunito SemiBold"/>
              </a:defRPr>
            </a:lvl6pPr>
            <a:lvl7pPr lvl="6" algn="l">
              <a:lnSpc>
                <a:spcPct val="100000"/>
              </a:lnSpc>
              <a:spcBef>
                <a:spcPts val="0"/>
              </a:spcBef>
              <a:spcAft>
                <a:spcPts val="0"/>
              </a:spcAft>
              <a:buClr>
                <a:srgbClr val="434343"/>
              </a:buClr>
              <a:buSzPts val="2600"/>
              <a:buFont typeface="Nunito SemiBold"/>
              <a:buNone/>
              <a:defRPr sz="2600">
                <a:solidFill>
                  <a:srgbClr val="434343"/>
                </a:solidFill>
                <a:latin typeface="Nunito SemiBold"/>
                <a:ea typeface="Nunito SemiBold"/>
                <a:cs typeface="Nunito SemiBold"/>
                <a:sym typeface="Nunito SemiBold"/>
              </a:defRPr>
            </a:lvl7pPr>
            <a:lvl8pPr lvl="7" algn="l">
              <a:lnSpc>
                <a:spcPct val="100000"/>
              </a:lnSpc>
              <a:spcBef>
                <a:spcPts val="0"/>
              </a:spcBef>
              <a:spcAft>
                <a:spcPts val="0"/>
              </a:spcAft>
              <a:buClr>
                <a:srgbClr val="434343"/>
              </a:buClr>
              <a:buSzPts val="2600"/>
              <a:buFont typeface="Nunito SemiBold"/>
              <a:buNone/>
              <a:defRPr sz="2600">
                <a:solidFill>
                  <a:srgbClr val="434343"/>
                </a:solidFill>
                <a:latin typeface="Nunito SemiBold"/>
                <a:ea typeface="Nunito SemiBold"/>
                <a:cs typeface="Nunito SemiBold"/>
                <a:sym typeface="Nunito SemiBold"/>
              </a:defRPr>
            </a:lvl8pPr>
            <a:lvl9pPr lvl="8" algn="l">
              <a:lnSpc>
                <a:spcPct val="100000"/>
              </a:lnSpc>
              <a:spcBef>
                <a:spcPts val="0"/>
              </a:spcBef>
              <a:spcAft>
                <a:spcPts val="0"/>
              </a:spcAft>
              <a:buClr>
                <a:srgbClr val="434343"/>
              </a:buClr>
              <a:buSzPts val="2600"/>
              <a:buFont typeface="Nunito SemiBold"/>
              <a:buNone/>
              <a:defRPr sz="2600">
                <a:solidFill>
                  <a:srgbClr val="434343"/>
                </a:solidFill>
                <a:latin typeface="Nunito SemiBold"/>
                <a:ea typeface="Nunito SemiBold"/>
                <a:cs typeface="Nunito SemiBold"/>
                <a:sym typeface="Nunito SemiBold"/>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0E39A9"/>
              </a:buClr>
              <a:buSzPts val="3600"/>
              <a:buNone/>
              <a:defRPr sz="3600">
                <a:solidFill>
                  <a:srgbClr val="0E39A9"/>
                </a:solidFill>
              </a:defRPr>
            </a:lvl1pPr>
            <a:lvl2pPr lvl="1" algn="l">
              <a:lnSpc>
                <a:spcPct val="100000"/>
              </a:lnSpc>
              <a:spcBef>
                <a:spcPts val="0"/>
              </a:spcBef>
              <a:spcAft>
                <a:spcPts val="0"/>
              </a:spcAft>
              <a:buClr>
                <a:srgbClr val="0E39A9"/>
              </a:buClr>
              <a:buSzPts val="3600"/>
              <a:buNone/>
              <a:defRPr sz="3600">
                <a:solidFill>
                  <a:srgbClr val="0E39A9"/>
                </a:solidFill>
              </a:defRPr>
            </a:lvl2pPr>
            <a:lvl3pPr lvl="2" algn="l">
              <a:lnSpc>
                <a:spcPct val="100000"/>
              </a:lnSpc>
              <a:spcBef>
                <a:spcPts val="0"/>
              </a:spcBef>
              <a:spcAft>
                <a:spcPts val="0"/>
              </a:spcAft>
              <a:buClr>
                <a:srgbClr val="0E39A9"/>
              </a:buClr>
              <a:buSzPts val="3600"/>
              <a:buNone/>
              <a:defRPr sz="3600">
                <a:solidFill>
                  <a:srgbClr val="0E39A9"/>
                </a:solidFill>
              </a:defRPr>
            </a:lvl3pPr>
            <a:lvl4pPr lvl="3" algn="l">
              <a:lnSpc>
                <a:spcPct val="100000"/>
              </a:lnSpc>
              <a:spcBef>
                <a:spcPts val="0"/>
              </a:spcBef>
              <a:spcAft>
                <a:spcPts val="0"/>
              </a:spcAft>
              <a:buClr>
                <a:srgbClr val="0E39A9"/>
              </a:buClr>
              <a:buSzPts val="3600"/>
              <a:buNone/>
              <a:defRPr sz="3600">
                <a:solidFill>
                  <a:srgbClr val="0E39A9"/>
                </a:solidFill>
              </a:defRPr>
            </a:lvl4pPr>
            <a:lvl5pPr lvl="4" algn="l">
              <a:lnSpc>
                <a:spcPct val="100000"/>
              </a:lnSpc>
              <a:spcBef>
                <a:spcPts val="0"/>
              </a:spcBef>
              <a:spcAft>
                <a:spcPts val="0"/>
              </a:spcAft>
              <a:buClr>
                <a:srgbClr val="0E39A9"/>
              </a:buClr>
              <a:buSzPts val="3600"/>
              <a:buNone/>
              <a:defRPr sz="3600">
                <a:solidFill>
                  <a:srgbClr val="0E39A9"/>
                </a:solidFill>
              </a:defRPr>
            </a:lvl5pPr>
            <a:lvl6pPr lvl="5" algn="l">
              <a:lnSpc>
                <a:spcPct val="100000"/>
              </a:lnSpc>
              <a:spcBef>
                <a:spcPts val="0"/>
              </a:spcBef>
              <a:spcAft>
                <a:spcPts val="0"/>
              </a:spcAft>
              <a:buClr>
                <a:srgbClr val="0E39A9"/>
              </a:buClr>
              <a:buSzPts val="3600"/>
              <a:buNone/>
              <a:defRPr sz="3600">
                <a:solidFill>
                  <a:srgbClr val="0E39A9"/>
                </a:solidFill>
              </a:defRPr>
            </a:lvl6pPr>
            <a:lvl7pPr lvl="6" algn="l">
              <a:lnSpc>
                <a:spcPct val="100000"/>
              </a:lnSpc>
              <a:spcBef>
                <a:spcPts val="0"/>
              </a:spcBef>
              <a:spcAft>
                <a:spcPts val="0"/>
              </a:spcAft>
              <a:buClr>
                <a:srgbClr val="0E39A9"/>
              </a:buClr>
              <a:buSzPts val="3600"/>
              <a:buNone/>
              <a:defRPr sz="3600">
                <a:solidFill>
                  <a:srgbClr val="0E39A9"/>
                </a:solidFill>
              </a:defRPr>
            </a:lvl7pPr>
            <a:lvl8pPr lvl="7" algn="l">
              <a:lnSpc>
                <a:spcPct val="100000"/>
              </a:lnSpc>
              <a:spcBef>
                <a:spcPts val="0"/>
              </a:spcBef>
              <a:spcAft>
                <a:spcPts val="0"/>
              </a:spcAft>
              <a:buClr>
                <a:srgbClr val="0E39A9"/>
              </a:buClr>
              <a:buSzPts val="3600"/>
              <a:buNone/>
              <a:defRPr sz="3600">
                <a:solidFill>
                  <a:srgbClr val="0E39A9"/>
                </a:solidFill>
              </a:defRPr>
            </a:lvl8pPr>
            <a:lvl9pPr lvl="8" algn="l">
              <a:lnSpc>
                <a:spcPct val="100000"/>
              </a:lnSpc>
              <a:spcBef>
                <a:spcPts val="0"/>
              </a:spcBef>
              <a:spcAft>
                <a:spcPts val="0"/>
              </a:spcAft>
              <a:buClr>
                <a:srgbClr val="0E39A9"/>
              </a:buClr>
              <a:buSzPts val="3600"/>
              <a:buNone/>
              <a:defRPr sz="3600">
                <a:solidFill>
                  <a:srgbClr val="0E39A9"/>
                </a:solidFill>
              </a:defRPr>
            </a:lvl9pPr>
          </a:lstStyle>
          <a:p>
            <a:endParaRPr/>
          </a:p>
        </p:txBody>
      </p:sp>
      <p:sp>
        <p:nvSpPr>
          <p:cNvPr id="73" name="Google Shape;73;p15"/>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02550" y="289279"/>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2500"/>
              <a:buNone/>
              <a:defRPr/>
            </a:lvl2pPr>
            <a:lvl3pPr lvl="2" algn="l">
              <a:lnSpc>
                <a:spcPct val="100000"/>
              </a:lnSpc>
              <a:spcBef>
                <a:spcPts val="0"/>
              </a:spcBef>
              <a:spcAft>
                <a:spcPts val="0"/>
              </a:spcAft>
              <a:buSzPts val="2500"/>
              <a:buNone/>
              <a:defRPr/>
            </a:lvl3pPr>
            <a:lvl4pPr lvl="3" algn="l">
              <a:lnSpc>
                <a:spcPct val="100000"/>
              </a:lnSpc>
              <a:spcBef>
                <a:spcPts val="0"/>
              </a:spcBef>
              <a:spcAft>
                <a:spcPts val="0"/>
              </a:spcAft>
              <a:buSzPts val="2500"/>
              <a:buNone/>
              <a:defRPr/>
            </a:lvl4pPr>
            <a:lvl5pPr lvl="4" algn="l">
              <a:lnSpc>
                <a:spcPct val="100000"/>
              </a:lnSpc>
              <a:spcBef>
                <a:spcPts val="0"/>
              </a:spcBef>
              <a:spcAft>
                <a:spcPts val="0"/>
              </a:spcAft>
              <a:buSzPts val="2500"/>
              <a:buNone/>
              <a:defRPr/>
            </a:lvl5pPr>
            <a:lvl6pPr lvl="5" algn="l">
              <a:lnSpc>
                <a:spcPct val="100000"/>
              </a:lnSpc>
              <a:spcBef>
                <a:spcPts val="0"/>
              </a:spcBef>
              <a:spcAft>
                <a:spcPts val="0"/>
              </a:spcAft>
              <a:buSzPts val="2500"/>
              <a:buNone/>
              <a:defRPr/>
            </a:lvl6pPr>
            <a:lvl7pPr lvl="6" algn="l">
              <a:lnSpc>
                <a:spcPct val="100000"/>
              </a:lnSpc>
              <a:spcBef>
                <a:spcPts val="0"/>
              </a:spcBef>
              <a:spcAft>
                <a:spcPts val="0"/>
              </a:spcAft>
              <a:buSzPts val="2500"/>
              <a:buNone/>
              <a:defRPr/>
            </a:lvl7pPr>
            <a:lvl8pPr lvl="7" algn="l">
              <a:lnSpc>
                <a:spcPct val="100000"/>
              </a:lnSpc>
              <a:spcBef>
                <a:spcPts val="0"/>
              </a:spcBef>
              <a:spcAft>
                <a:spcPts val="0"/>
              </a:spcAft>
              <a:buSzPts val="2500"/>
              <a:buNone/>
              <a:defRPr/>
            </a:lvl8pPr>
            <a:lvl9pPr lvl="8" algn="l">
              <a:lnSpc>
                <a:spcPct val="100000"/>
              </a:lnSpc>
              <a:spcBef>
                <a:spcPts val="0"/>
              </a:spcBef>
              <a:spcAft>
                <a:spcPts val="0"/>
              </a:spcAft>
              <a:buSzPts val="2500"/>
              <a:buNone/>
              <a:defRPr/>
            </a:lvl9pPr>
          </a:lstStyle>
          <a:p>
            <a:endParaRPr/>
          </a:p>
        </p:txBody>
      </p:sp>
      <p:sp>
        <p:nvSpPr>
          <p:cNvPr id="76" name="Google Shape;76;p16"/>
          <p:cNvSpPr txBox="1">
            <a:spLocks noGrp="1"/>
          </p:cNvSpPr>
          <p:nvPr>
            <p:ph type="body" idx="1"/>
          </p:nvPr>
        </p:nvSpPr>
        <p:spPr>
          <a:xfrm>
            <a:off x="202550" y="861975"/>
            <a:ext cx="8629800" cy="3706800"/>
          </a:xfrm>
          <a:prstGeom prst="rect">
            <a:avLst/>
          </a:prstGeom>
          <a:noFill/>
          <a:ln>
            <a:noFill/>
          </a:ln>
        </p:spPr>
        <p:txBody>
          <a:bodyPr spcFirstLastPara="1" wrap="square" lIns="91425" tIns="91425" rIns="91425" bIns="91425" anchor="t" anchorCtr="0">
            <a:noAutofit/>
          </a:bodyPr>
          <a:lstStyle>
            <a:lvl1pPr marL="457200" lvl="0" indent="-323850" algn="l">
              <a:lnSpc>
                <a:spcPct val="115000"/>
              </a:lnSpc>
              <a:spcBef>
                <a:spcPts val="0"/>
              </a:spcBef>
              <a:spcAft>
                <a:spcPts val="0"/>
              </a:spcAft>
              <a:buSzPts val="1500"/>
              <a:buFont typeface="Nunito"/>
              <a:buChar char="●"/>
              <a:defRPr>
                <a:latin typeface="Nunito"/>
                <a:ea typeface="Nunito"/>
                <a:cs typeface="Nunito"/>
                <a:sym typeface="Nunito"/>
              </a:defRPr>
            </a:lvl1pPr>
            <a:lvl2pPr marL="914400" lvl="1" indent="-311150" algn="l">
              <a:lnSpc>
                <a:spcPct val="115000"/>
              </a:lnSpc>
              <a:spcBef>
                <a:spcPts val="1600"/>
              </a:spcBef>
              <a:spcAft>
                <a:spcPts val="0"/>
              </a:spcAft>
              <a:buSzPts val="1300"/>
              <a:buFont typeface="Nunito"/>
              <a:buChar char="○"/>
              <a:defRPr>
                <a:latin typeface="Nunito"/>
                <a:ea typeface="Nunito"/>
                <a:cs typeface="Nunito"/>
                <a:sym typeface="Nunito"/>
              </a:defRPr>
            </a:lvl2pPr>
            <a:lvl3pPr marL="1371600" lvl="2" indent="-304800" algn="l">
              <a:lnSpc>
                <a:spcPct val="115000"/>
              </a:lnSpc>
              <a:spcBef>
                <a:spcPts val="1600"/>
              </a:spcBef>
              <a:spcAft>
                <a:spcPts val="0"/>
              </a:spcAft>
              <a:buSzPts val="1200"/>
              <a:buFont typeface="Nunito"/>
              <a:buChar char="■"/>
              <a:defRPr>
                <a:latin typeface="Nunito"/>
                <a:ea typeface="Nunito"/>
                <a:cs typeface="Nunito"/>
                <a:sym typeface="Nunito"/>
              </a:defRPr>
            </a:lvl3pPr>
            <a:lvl4pPr marL="1828800" lvl="3" indent="-298450" algn="l">
              <a:lnSpc>
                <a:spcPct val="115000"/>
              </a:lnSpc>
              <a:spcBef>
                <a:spcPts val="1600"/>
              </a:spcBef>
              <a:spcAft>
                <a:spcPts val="0"/>
              </a:spcAft>
              <a:buSzPts val="1100"/>
              <a:buFont typeface="Nunito"/>
              <a:buChar char="●"/>
              <a:defRPr>
                <a:latin typeface="Nunito"/>
                <a:ea typeface="Nunito"/>
                <a:cs typeface="Nunito"/>
                <a:sym typeface="Nunito"/>
              </a:defRPr>
            </a:lvl4pPr>
            <a:lvl5pPr marL="2286000" lvl="4" indent="-292100" algn="l">
              <a:lnSpc>
                <a:spcPct val="115000"/>
              </a:lnSpc>
              <a:spcBef>
                <a:spcPts val="1600"/>
              </a:spcBef>
              <a:spcAft>
                <a:spcPts val="0"/>
              </a:spcAft>
              <a:buSzPts val="1000"/>
              <a:buFont typeface="Nunito"/>
              <a:buChar char="○"/>
              <a:defRPr>
                <a:latin typeface="Nunito"/>
                <a:ea typeface="Nunito"/>
                <a:cs typeface="Nunito"/>
                <a:sym typeface="Nunito"/>
              </a:defRPr>
            </a:lvl5pPr>
            <a:lvl6pPr marL="2743200" lvl="5" indent="-285750" algn="l">
              <a:lnSpc>
                <a:spcPct val="115000"/>
              </a:lnSpc>
              <a:spcBef>
                <a:spcPts val="1600"/>
              </a:spcBef>
              <a:spcAft>
                <a:spcPts val="0"/>
              </a:spcAft>
              <a:buSzPts val="900"/>
              <a:buFont typeface="Nunito"/>
              <a:buChar char="■"/>
              <a:defRPr>
                <a:latin typeface="Nunito"/>
                <a:ea typeface="Nunito"/>
                <a:cs typeface="Nunito"/>
                <a:sym typeface="Nunito"/>
              </a:defRPr>
            </a:lvl6pPr>
            <a:lvl7pPr marL="3200400" lvl="6" indent="-279400" algn="l">
              <a:lnSpc>
                <a:spcPct val="115000"/>
              </a:lnSpc>
              <a:spcBef>
                <a:spcPts val="1600"/>
              </a:spcBef>
              <a:spcAft>
                <a:spcPts val="0"/>
              </a:spcAft>
              <a:buSzPts val="800"/>
              <a:buFont typeface="Nunito"/>
              <a:buChar char="●"/>
              <a:defRPr>
                <a:latin typeface="Nunito"/>
                <a:ea typeface="Nunito"/>
                <a:cs typeface="Nunito"/>
                <a:sym typeface="Nunito"/>
              </a:defRPr>
            </a:lvl7pPr>
            <a:lvl8pPr marL="3657600" lvl="7" indent="-273050" algn="l">
              <a:lnSpc>
                <a:spcPct val="115000"/>
              </a:lnSpc>
              <a:spcBef>
                <a:spcPts val="1600"/>
              </a:spcBef>
              <a:spcAft>
                <a:spcPts val="0"/>
              </a:spcAft>
              <a:buSzPts val="700"/>
              <a:buFont typeface="Nunito"/>
              <a:buChar char="○"/>
              <a:defRPr>
                <a:latin typeface="Nunito"/>
                <a:ea typeface="Nunito"/>
                <a:cs typeface="Nunito"/>
                <a:sym typeface="Nunito"/>
              </a:defRPr>
            </a:lvl8pPr>
            <a:lvl9pPr marL="4114800" lvl="8" indent="-266700" algn="l">
              <a:lnSpc>
                <a:spcPct val="115000"/>
              </a:lnSpc>
              <a:spcBef>
                <a:spcPts val="1600"/>
              </a:spcBef>
              <a:spcAft>
                <a:spcPts val="1600"/>
              </a:spcAft>
              <a:buSzPts val="600"/>
              <a:buFont typeface="Nunito"/>
              <a:buChar char="■"/>
              <a:defRPr>
                <a:latin typeface="Nunito"/>
                <a:ea typeface="Nunito"/>
                <a:cs typeface="Nunito"/>
                <a:sym typeface="Nunito"/>
              </a:defRPr>
            </a:lvl9pPr>
          </a:lstStyle>
          <a:p>
            <a:endParaRPr/>
          </a:p>
        </p:txBody>
      </p:sp>
      <p:sp>
        <p:nvSpPr>
          <p:cNvPr id="77" name="Google Shape;77;p16"/>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able">
  <p:cSld name="CUSTOM">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201972" y="288368"/>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2500"/>
              <a:buNone/>
              <a:defRPr/>
            </a:lvl2pPr>
            <a:lvl3pPr lvl="2" algn="l">
              <a:lnSpc>
                <a:spcPct val="100000"/>
              </a:lnSpc>
              <a:spcBef>
                <a:spcPts val="0"/>
              </a:spcBef>
              <a:spcAft>
                <a:spcPts val="0"/>
              </a:spcAft>
              <a:buSzPts val="2500"/>
              <a:buNone/>
              <a:defRPr/>
            </a:lvl3pPr>
            <a:lvl4pPr lvl="3" algn="l">
              <a:lnSpc>
                <a:spcPct val="100000"/>
              </a:lnSpc>
              <a:spcBef>
                <a:spcPts val="0"/>
              </a:spcBef>
              <a:spcAft>
                <a:spcPts val="0"/>
              </a:spcAft>
              <a:buSzPts val="2500"/>
              <a:buNone/>
              <a:defRPr/>
            </a:lvl4pPr>
            <a:lvl5pPr lvl="4" algn="l">
              <a:lnSpc>
                <a:spcPct val="100000"/>
              </a:lnSpc>
              <a:spcBef>
                <a:spcPts val="0"/>
              </a:spcBef>
              <a:spcAft>
                <a:spcPts val="0"/>
              </a:spcAft>
              <a:buSzPts val="2500"/>
              <a:buNone/>
              <a:defRPr/>
            </a:lvl5pPr>
            <a:lvl6pPr lvl="5" algn="l">
              <a:lnSpc>
                <a:spcPct val="100000"/>
              </a:lnSpc>
              <a:spcBef>
                <a:spcPts val="0"/>
              </a:spcBef>
              <a:spcAft>
                <a:spcPts val="0"/>
              </a:spcAft>
              <a:buSzPts val="2500"/>
              <a:buNone/>
              <a:defRPr/>
            </a:lvl6pPr>
            <a:lvl7pPr lvl="6" algn="l">
              <a:lnSpc>
                <a:spcPct val="100000"/>
              </a:lnSpc>
              <a:spcBef>
                <a:spcPts val="0"/>
              </a:spcBef>
              <a:spcAft>
                <a:spcPts val="0"/>
              </a:spcAft>
              <a:buSzPts val="2500"/>
              <a:buNone/>
              <a:defRPr/>
            </a:lvl7pPr>
            <a:lvl8pPr lvl="7" algn="l">
              <a:lnSpc>
                <a:spcPct val="100000"/>
              </a:lnSpc>
              <a:spcBef>
                <a:spcPts val="0"/>
              </a:spcBef>
              <a:spcAft>
                <a:spcPts val="0"/>
              </a:spcAft>
              <a:buSzPts val="2500"/>
              <a:buNone/>
              <a:defRPr/>
            </a:lvl8pPr>
            <a:lvl9pPr lvl="8" algn="l">
              <a:lnSpc>
                <a:spcPct val="100000"/>
              </a:lnSpc>
              <a:spcBef>
                <a:spcPts val="0"/>
              </a:spcBef>
              <a:spcAft>
                <a:spcPts val="0"/>
              </a:spcAft>
              <a:buSzPts val="2500"/>
              <a:buNone/>
              <a:defRPr/>
            </a:lvl9pPr>
          </a:lstStyle>
          <a:p>
            <a:endParaRPr/>
          </a:p>
        </p:txBody>
      </p:sp>
      <p:graphicFrame>
        <p:nvGraphicFramePr>
          <p:cNvPr id="80" name="Google Shape;80;p17"/>
          <p:cNvGraphicFramePr/>
          <p:nvPr/>
        </p:nvGraphicFramePr>
        <p:xfrm>
          <a:off x="201942" y="833662"/>
          <a:ext cx="3000000" cy="3000000"/>
        </p:xfrm>
        <a:graphic>
          <a:graphicData uri="http://schemas.openxmlformats.org/drawingml/2006/table">
            <a:tbl>
              <a:tblPr firstRow="1" bandRow="1">
                <a:noFill/>
                <a:tableStyleId>{50903089-1577-4541-B394-7FAC15E71DD8}</a:tableStyleId>
              </a:tblPr>
              <a:tblGrid>
                <a:gridCol w="883125">
                  <a:extLst>
                    <a:ext uri="{9D8B030D-6E8A-4147-A177-3AD203B41FA5}">
                      <a16:colId xmlns:a16="http://schemas.microsoft.com/office/drawing/2014/main" val="20000"/>
                    </a:ext>
                  </a:extLst>
                </a:gridCol>
                <a:gridCol w="3886050">
                  <a:extLst>
                    <a:ext uri="{9D8B030D-6E8A-4147-A177-3AD203B41FA5}">
                      <a16:colId xmlns:a16="http://schemas.microsoft.com/office/drawing/2014/main" val="20001"/>
                    </a:ext>
                  </a:extLst>
                </a:gridCol>
                <a:gridCol w="3886050">
                  <a:extLst>
                    <a:ext uri="{9D8B030D-6E8A-4147-A177-3AD203B41FA5}">
                      <a16:colId xmlns:a16="http://schemas.microsoft.com/office/drawing/2014/main" val="20002"/>
                    </a:ext>
                  </a:extLst>
                </a:gridCol>
              </a:tblGrid>
              <a:tr h="6735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Nunito"/>
                          <a:ea typeface="Nunito"/>
                          <a:cs typeface="Nunito"/>
                          <a:sym typeface="Nunito"/>
                        </a:rPr>
                        <a:t>Cluster</a:t>
                      </a:r>
                      <a:endParaRPr sz="1400" u="none" strike="noStrike" cap="none">
                        <a:latin typeface="Nunito"/>
                        <a:ea typeface="Nunito"/>
                        <a:cs typeface="Nunito"/>
                        <a:sym typeface="Nunito"/>
                      </a:endParaRPr>
                    </a:p>
                  </a:txBody>
                  <a:tcPr marL="91450" marR="91450" marT="45725" marB="45725" anchor="ctr">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Nunito"/>
                          <a:ea typeface="Nunito"/>
                          <a:cs typeface="Nunito"/>
                          <a:sym typeface="Nunito"/>
                        </a:rPr>
                        <a:t>Cluster Profile </a:t>
                      </a:r>
                      <a:endParaRPr sz="14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Nunito"/>
                          <a:ea typeface="Nunito"/>
                          <a:cs typeface="Nunito"/>
                          <a:sym typeface="Nunito"/>
                        </a:rPr>
                        <a:t>Business Insights for Marketing Team</a:t>
                      </a:r>
                      <a:endParaRPr sz="14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extLst>
                  <a:ext uri="{0D108BD9-81ED-4DB2-BD59-A6C34878D82A}">
                    <a16:rowId xmlns:a16="http://schemas.microsoft.com/office/drawing/2014/main" val="10000"/>
                  </a:ext>
                </a:extLst>
              </a:tr>
              <a:tr h="7533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1</a:t>
                      </a:r>
                      <a:endParaRPr sz="1200" u="none" strike="noStrike" cap="none">
                        <a:latin typeface="Nunito"/>
                        <a:ea typeface="Nunito"/>
                        <a:cs typeface="Nunito"/>
                        <a:sym typeface="Nunito"/>
                      </a:endParaRPr>
                    </a:p>
                  </a:txBody>
                  <a:tcPr marL="91450" marR="91450" marT="45725" marB="45725" anchor="ctr">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High value customers who have many credit cards and prefer to engage online</a:t>
                      </a: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Engage Online – Set up priority calling in lines – Upsell and Cross sell premium products</a:t>
                      </a: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extLst>
                  <a:ext uri="{0D108BD9-81ED-4DB2-BD59-A6C34878D82A}">
                    <a16:rowId xmlns:a16="http://schemas.microsoft.com/office/drawing/2014/main" val="10001"/>
                  </a:ext>
                </a:extLst>
              </a:tr>
              <a:tr h="6695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2</a:t>
                      </a:r>
                      <a:endParaRPr sz="1200" u="none" strike="noStrike" cap="none">
                        <a:latin typeface="Nunito"/>
                        <a:ea typeface="Nunito"/>
                        <a:cs typeface="Nunito"/>
                        <a:sym typeface="Nunito"/>
                      </a:endParaRPr>
                    </a:p>
                  </a:txBody>
                  <a:tcPr marL="91450" marR="91450" marT="45725" marB="45725" anchor="ctr">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baseline="30000">
                          <a:latin typeface="Nunito"/>
                          <a:ea typeface="Nunito"/>
                          <a:cs typeface="Nunito"/>
                          <a:sym typeface="Nunito"/>
                        </a:rPr>
                        <a:t>…</a:t>
                      </a: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a:t>
                      </a: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extLst>
                  <a:ext uri="{0D108BD9-81ED-4DB2-BD59-A6C34878D82A}">
                    <a16:rowId xmlns:a16="http://schemas.microsoft.com/office/drawing/2014/main" val="10002"/>
                  </a:ext>
                </a:extLst>
              </a:tr>
              <a:tr h="6695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3</a:t>
                      </a:r>
                      <a:endParaRPr sz="1200" u="none" strike="noStrike" cap="none">
                        <a:latin typeface="Nunito"/>
                        <a:ea typeface="Nunito"/>
                        <a:cs typeface="Nunito"/>
                        <a:sym typeface="Nunito"/>
                      </a:endParaRPr>
                    </a:p>
                  </a:txBody>
                  <a:tcPr marL="91450" marR="91450" marT="45725" marB="45725" anchor="ctr">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a:t>
                      </a: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a:t>
                      </a: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extLst>
                  <a:ext uri="{0D108BD9-81ED-4DB2-BD59-A6C34878D82A}">
                    <a16:rowId xmlns:a16="http://schemas.microsoft.com/office/drawing/2014/main" val="10003"/>
                  </a:ext>
                </a:extLst>
              </a:tr>
              <a:tr h="66952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Nunito"/>
                        <a:ea typeface="Nunito"/>
                        <a:cs typeface="Nunito"/>
                        <a:sym typeface="Nunito"/>
                      </a:endParaRPr>
                    </a:p>
                  </a:txBody>
                  <a:tcPr marL="91450" marR="91450" marT="45725" marB="45725" anchor="ctr">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extLst>
                  <a:ext uri="{0D108BD9-81ED-4DB2-BD59-A6C34878D82A}">
                    <a16:rowId xmlns:a16="http://schemas.microsoft.com/office/drawing/2014/main" val="10004"/>
                  </a:ext>
                </a:extLst>
              </a:tr>
            </a:tbl>
          </a:graphicData>
        </a:graphic>
      </p:graphicFrame>
      <p:sp>
        <p:nvSpPr>
          <p:cNvPr id="81" name="Google Shape;81;p17"/>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201972" y="288368"/>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2500"/>
              <a:buNone/>
              <a:defRPr/>
            </a:lvl2pPr>
            <a:lvl3pPr lvl="2" algn="l">
              <a:lnSpc>
                <a:spcPct val="100000"/>
              </a:lnSpc>
              <a:spcBef>
                <a:spcPts val="0"/>
              </a:spcBef>
              <a:spcAft>
                <a:spcPts val="0"/>
              </a:spcAft>
              <a:buSzPts val="2500"/>
              <a:buNone/>
              <a:defRPr/>
            </a:lvl3pPr>
            <a:lvl4pPr lvl="3" algn="l">
              <a:lnSpc>
                <a:spcPct val="100000"/>
              </a:lnSpc>
              <a:spcBef>
                <a:spcPts val="0"/>
              </a:spcBef>
              <a:spcAft>
                <a:spcPts val="0"/>
              </a:spcAft>
              <a:buSzPts val="2500"/>
              <a:buNone/>
              <a:defRPr/>
            </a:lvl4pPr>
            <a:lvl5pPr lvl="4" algn="l">
              <a:lnSpc>
                <a:spcPct val="100000"/>
              </a:lnSpc>
              <a:spcBef>
                <a:spcPts val="0"/>
              </a:spcBef>
              <a:spcAft>
                <a:spcPts val="0"/>
              </a:spcAft>
              <a:buSzPts val="2500"/>
              <a:buNone/>
              <a:defRPr/>
            </a:lvl5pPr>
            <a:lvl6pPr lvl="5" algn="l">
              <a:lnSpc>
                <a:spcPct val="100000"/>
              </a:lnSpc>
              <a:spcBef>
                <a:spcPts val="0"/>
              </a:spcBef>
              <a:spcAft>
                <a:spcPts val="0"/>
              </a:spcAft>
              <a:buSzPts val="2500"/>
              <a:buNone/>
              <a:defRPr/>
            </a:lvl6pPr>
            <a:lvl7pPr lvl="6" algn="l">
              <a:lnSpc>
                <a:spcPct val="100000"/>
              </a:lnSpc>
              <a:spcBef>
                <a:spcPts val="0"/>
              </a:spcBef>
              <a:spcAft>
                <a:spcPts val="0"/>
              </a:spcAft>
              <a:buSzPts val="2500"/>
              <a:buNone/>
              <a:defRPr/>
            </a:lvl7pPr>
            <a:lvl8pPr lvl="7" algn="l">
              <a:lnSpc>
                <a:spcPct val="100000"/>
              </a:lnSpc>
              <a:spcBef>
                <a:spcPts val="0"/>
              </a:spcBef>
              <a:spcAft>
                <a:spcPts val="0"/>
              </a:spcAft>
              <a:buSzPts val="2500"/>
              <a:buNone/>
              <a:defRPr/>
            </a:lvl8pPr>
            <a:lvl9pPr lvl="8" algn="l">
              <a:lnSpc>
                <a:spcPct val="100000"/>
              </a:lnSpc>
              <a:spcBef>
                <a:spcPts val="0"/>
              </a:spcBef>
              <a:spcAft>
                <a:spcPts val="0"/>
              </a:spcAft>
              <a:buSzPts val="2500"/>
              <a:buNone/>
              <a:defRPr/>
            </a:lvl9pPr>
          </a:lstStyle>
          <a:p>
            <a:endParaRPr/>
          </a:p>
        </p:txBody>
      </p:sp>
      <p:sp>
        <p:nvSpPr>
          <p:cNvPr id="84" name="Google Shape;84;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85" name="Google Shape;85;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86" name="Google Shape;86;p18"/>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01972" y="288368"/>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2500"/>
              <a:buNone/>
              <a:defRPr/>
            </a:lvl2pPr>
            <a:lvl3pPr lvl="2" algn="l">
              <a:lnSpc>
                <a:spcPct val="100000"/>
              </a:lnSpc>
              <a:spcBef>
                <a:spcPts val="0"/>
              </a:spcBef>
              <a:spcAft>
                <a:spcPts val="0"/>
              </a:spcAft>
              <a:buSzPts val="2500"/>
              <a:buNone/>
              <a:defRPr/>
            </a:lvl3pPr>
            <a:lvl4pPr lvl="3" algn="l">
              <a:lnSpc>
                <a:spcPct val="100000"/>
              </a:lnSpc>
              <a:spcBef>
                <a:spcPts val="0"/>
              </a:spcBef>
              <a:spcAft>
                <a:spcPts val="0"/>
              </a:spcAft>
              <a:buSzPts val="2500"/>
              <a:buNone/>
              <a:defRPr/>
            </a:lvl4pPr>
            <a:lvl5pPr lvl="4" algn="l">
              <a:lnSpc>
                <a:spcPct val="100000"/>
              </a:lnSpc>
              <a:spcBef>
                <a:spcPts val="0"/>
              </a:spcBef>
              <a:spcAft>
                <a:spcPts val="0"/>
              </a:spcAft>
              <a:buSzPts val="2500"/>
              <a:buNone/>
              <a:defRPr/>
            </a:lvl5pPr>
            <a:lvl6pPr lvl="5" algn="l">
              <a:lnSpc>
                <a:spcPct val="100000"/>
              </a:lnSpc>
              <a:spcBef>
                <a:spcPts val="0"/>
              </a:spcBef>
              <a:spcAft>
                <a:spcPts val="0"/>
              </a:spcAft>
              <a:buSzPts val="2500"/>
              <a:buNone/>
              <a:defRPr/>
            </a:lvl6pPr>
            <a:lvl7pPr lvl="6" algn="l">
              <a:lnSpc>
                <a:spcPct val="100000"/>
              </a:lnSpc>
              <a:spcBef>
                <a:spcPts val="0"/>
              </a:spcBef>
              <a:spcAft>
                <a:spcPts val="0"/>
              </a:spcAft>
              <a:buSzPts val="2500"/>
              <a:buNone/>
              <a:defRPr/>
            </a:lvl7pPr>
            <a:lvl8pPr lvl="7" algn="l">
              <a:lnSpc>
                <a:spcPct val="100000"/>
              </a:lnSpc>
              <a:spcBef>
                <a:spcPts val="0"/>
              </a:spcBef>
              <a:spcAft>
                <a:spcPts val="0"/>
              </a:spcAft>
              <a:buSzPts val="2500"/>
              <a:buNone/>
              <a:defRPr/>
            </a:lvl8pPr>
            <a:lvl9pPr lvl="8" algn="l">
              <a:lnSpc>
                <a:spcPct val="100000"/>
              </a:lnSpc>
              <a:spcBef>
                <a:spcPts val="0"/>
              </a:spcBef>
              <a:spcAft>
                <a:spcPts val="0"/>
              </a:spcAft>
              <a:buSzPts val="2500"/>
              <a:buNone/>
              <a:defRPr/>
            </a:lvl9pPr>
          </a:lstStyle>
          <a:p>
            <a:endParaRPr/>
          </a:p>
        </p:txBody>
      </p:sp>
      <p:sp>
        <p:nvSpPr>
          <p:cNvPr id="89" name="Google Shape;89;p19"/>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2" name="Google Shape;92;p20"/>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Google Shape;94;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6" name="Google Shape;96;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7" name="Google Shape;97;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23850" algn="l">
              <a:lnSpc>
                <a:spcPct val="115000"/>
              </a:lnSpc>
              <a:spcBef>
                <a:spcPts val="0"/>
              </a:spcBef>
              <a:spcAft>
                <a:spcPts val="0"/>
              </a:spcAft>
              <a:buSzPts val="1500"/>
              <a:buChar char="●"/>
              <a:defRPr/>
            </a:lvl1pPr>
            <a:lvl2pPr marL="914400" lvl="1" indent="-311150" algn="l">
              <a:lnSpc>
                <a:spcPct val="115000"/>
              </a:lnSpc>
              <a:spcBef>
                <a:spcPts val="1600"/>
              </a:spcBef>
              <a:spcAft>
                <a:spcPts val="0"/>
              </a:spcAft>
              <a:buSzPts val="1300"/>
              <a:buChar char="○"/>
              <a:defRPr/>
            </a:lvl2pPr>
            <a:lvl3pPr marL="1371600" lvl="2" indent="-304800" algn="l">
              <a:lnSpc>
                <a:spcPct val="115000"/>
              </a:lnSpc>
              <a:spcBef>
                <a:spcPts val="1600"/>
              </a:spcBef>
              <a:spcAft>
                <a:spcPts val="0"/>
              </a:spcAft>
              <a:buSzPts val="1200"/>
              <a:buChar char="■"/>
              <a:defRPr/>
            </a:lvl3pPr>
            <a:lvl4pPr marL="1828800" lvl="3" indent="-298450" algn="l">
              <a:lnSpc>
                <a:spcPct val="115000"/>
              </a:lnSpc>
              <a:spcBef>
                <a:spcPts val="1600"/>
              </a:spcBef>
              <a:spcAft>
                <a:spcPts val="0"/>
              </a:spcAft>
              <a:buSzPts val="1100"/>
              <a:buChar char="●"/>
              <a:defRPr/>
            </a:lvl4pPr>
            <a:lvl5pPr marL="2286000" lvl="4" indent="-292100" algn="l">
              <a:lnSpc>
                <a:spcPct val="115000"/>
              </a:lnSpc>
              <a:spcBef>
                <a:spcPts val="1600"/>
              </a:spcBef>
              <a:spcAft>
                <a:spcPts val="0"/>
              </a:spcAft>
              <a:buSzPts val="1000"/>
              <a:buChar char="○"/>
              <a:defRPr/>
            </a:lvl5pPr>
            <a:lvl6pPr marL="2743200" lvl="5" indent="-285750" algn="l">
              <a:lnSpc>
                <a:spcPct val="115000"/>
              </a:lnSpc>
              <a:spcBef>
                <a:spcPts val="1600"/>
              </a:spcBef>
              <a:spcAft>
                <a:spcPts val="0"/>
              </a:spcAft>
              <a:buSzPts val="900"/>
              <a:buChar char="■"/>
              <a:defRPr/>
            </a:lvl6pPr>
            <a:lvl7pPr marL="3200400" lvl="6" indent="-279400" algn="l">
              <a:lnSpc>
                <a:spcPct val="115000"/>
              </a:lnSpc>
              <a:spcBef>
                <a:spcPts val="1600"/>
              </a:spcBef>
              <a:spcAft>
                <a:spcPts val="0"/>
              </a:spcAft>
              <a:buSzPts val="800"/>
              <a:buChar char="●"/>
              <a:defRPr/>
            </a:lvl7pPr>
            <a:lvl8pPr marL="3657600" lvl="7" indent="-273050" algn="l">
              <a:lnSpc>
                <a:spcPct val="115000"/>
              </a:lnSpc>
              <a:spcBef>
                <a:spcPts val="1600"/>
              </a:spcBef>
              <a:spcAft>
                <a:spcPts val="0"/>
              </a:spcAft>
              <a:buSzPts val="700"/>
              <a:buChar char="○"/>
              <a:defRPr/>
            </a:lvl8pPr>
            <a:lvl9pPr marL="4114800" lvl="8" indent="-266700" algn="l">
              <a:lnSpc>
                <a:spcPct val="115000"/>
              </a:lnSpc>
              <a:spcBef>
                <a:spcPts val="1600"/>
              </a:spcBef>
              <a:spcAft>
                <a:spcPts val="1600"/>
              </a:spcAft>
              <a:buSzPts val="600"/>
              <a:buChar char="■"/>
              <a:defRPr/>
            </a:lvl9pPr>
          </a:lstStyle>
          <a:p>
            <a:endParaRPr/>
          </a:p>
        </p:txBody>
      </p:sp>
      <p:sp>
        <p:nvSpPr>
          <p:cNvPr id="98" name="Google Shape;98;p21"/>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22"/>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0E39A9"/>
              </a:buClr>
              <a:buSzPts val="3600"/>
              <a:buNone/>
              <a:defRPr sz="3600">
                <a:solidFill>
                  <a:srgbClr val="0E39A9"/>
                </a:solidFill>
              </a:defRPr>
            </a:lvl1pPr>
            <a:lvl2pPr lvl="1" algn="l">
              <a:lnSpc>
                <a:spcPct val="100000"/>
              </a:lnSpc>
              <a:spcBef>
                <a:spcPts val="0"/>
              </a:spcBef>
              <a:spcAft>
                <a:spcPts val="0"/>
              </a:spcAft>
              <a:buClr>
                <a:srgbClr val="0E39A9"/>
              </a:buClr>
              <a:buSzPts val="3600"/>
              <a:buNone/>
              <a:defRPr sz="3600">
                <a:solidFill>
                  <a:srgbClr val="0E39A9"/>
                </a:solidFill>
              </a:defRPr>
            </a:lvl2pPr>
            <a:lvl3pPr lvl="2" algn="l">
              <a:lnSpc>
                <a:spcPct val="100000"/>
              </a:lnSpc>
              <a:spcBef>
                <a:spcPts val="0"/>
              </a:spcBef>
              <a:spcAft>
                <a:spcPts val="0"/>
              </a:spcAft>
              <a:buClr>
                <a:srgbClr val="0E39A9"/>
              </a:buClr>
              <a:buSzPts val="3600"/>
              <a:buNone/>
              <a:defRPr sz="3600">
                <a:solidFill>
                  <a:srgbClr val="0E39A9"/>
                </a:solidFill>
              </a:defRPr>
            </a:lvl3pPr>
            <a:lvl4pPr lvl="3" algn="l">
              <a:lnSpc>
                <a:spcPct val="100000"/>
              </a:lnSpc>
              <a:spcBef>
                <a:spcPts val="0"/>
              </a:spcBef>
              <a:spcAft>
                <a:spcPts val="0"/>
              </a:spcAft>
              <a:buClr>
                <a:srgbClr val="0E39A9"/>
              </a:buClr>
              <a:buSzPts val="3600"/>
              <a:buNone/>
              <a:defRPr sz="3600">
                <a:solidFill>
                  <a:srgbClr val="0E39A9"/>
                </a:solidFill>
              </a:defRPr>
            </a:lvl4pPr>
            <a:lvl5pPr lvl="4" algn="l">
              <a:lnSpc>
                <a:spcPct val="100000"/>
              </a:lnSpc>
              <a:spcBef>
                <a:spcPts val="0"/>
              </a:spcBef>
              <a:spcAft>
                <a:spcPts val="0"/>
              </a:spcAft>
              <a:buClr>
                <a:srgbClr val="0E39A9"/>
              </a:buClr>
              <a:buSzPts val="3600"/>
              <a:buNone/>
              <a:defRPr sz="3600">
                <a:solidFill>
                  <a:srgbClr val="0E39A9"/>
                </a:solidFill>
              </a:defRPr>
            </a:lvl5pPr>
            <a:lvl6pPr lvl="5" algn="l">
              <a:lnSpc>
                <a:spcPct val="100000"/>
              </a:lnSpc>
              <a:spcBef>
                <a:spcPts val="0"/>
              </a:spcBef>
              <a:spcAft>
                <a:spcPts val="0"/>
              </a:spcAft>
              <a:buClr>
                <a:srgbClr val="0E39A9"/>
              </a:buClr>
              <a:buSzPts val="3600"/>
              <a:buNone/>
              <a:defRPr sz="3600">
                <a:solidFill>
                  <a:srgbClr val="0E39A9"/>
                </a:solidFill>
              </a:defRPr>
            </a:lvl6pPr>
            <a:lvl7pPr lvl="6" algn="l">
              <a:lnSpc>
                <a:spcPct val="100000"/>
              </a:lnSpc>
              <a:spcBef>
                <a:spcPts val="0"/>
              </a:spcBef>
              <a:spcAft>
                <a:spcPts val="0"/>
              </a:spcAft>
              <a:buClr>
                <a:srgbClr val="0E39A9"/>
              </a:buClr>
              <a:buSzPts val="3600"/>
              <a:buNone/>
              <a:defRPr sz="3600">
                <a:solidFill>
                  <a:srgbClr val="0E39A9"/>
                </a:solidFill>
              </a:defRPr>
            </a:lvl7pPr>
            <a:lvl8pPr lvl="7" algn="l">
              <a:lnSpc>
                <a:spcPct val="100000"/>
              </a:lnSpc>
              <a:spcBef>
                <a:spcPts val="0"/>
              </a:spcBef>
              <a:spcAft>
                <a:spcPts val="0"/>
              </a:spcAft>
              <a:buClr>
                <a:srgbClr val="0E39A9"/>
              </a:buClr>
              <a:buSzPts val="3600"/>
              <a:buNone/>
              <a:defRPr sz="3600">
                <a:solidFill>
                  <a:srgbClr val="0E39A9"/>
                </a:solidFill>
              </a:defRPr>
            </a:lvl8pPr>
            <a:lvl9pPr lvl="8" algn="l">
              <a:lnSpc>
                <a:spcPct val="100000"/>
              </a:lnSpc>
              <a:spcBef>
                <a:spcPts val="0"/>
              </a:spcBef>
              <a:spcAft>
                <a:spcPts val="0"/>
              </a:spcAft>
              <a:buClr>
                <a:srgbClr val="0E39A9"/>
              </a:buClr>
              <a:buSzPts val="3600"/>
              <a:buNone/>
              <a:defRPr sz="3600">
                <a:solidFill>
                  <a:srgbClr val="0E39A9"/>
                </a:solidFill>
              </a:defRPr>
            </a:lvl9pPr>
          </a:lstStyle>
          <a:p>
            <a:endParaRPr/>
          </a:p>
        </p:txBody>
      </p:sp>
      <p:sp>
        <p:nvSpPr>
          <p:cNvPr id="23" name="Google Shape;23;p4"/>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able">
  <p:cSld name="CUSTOM">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201972" y="288368"/>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2500"/>
              <a:buNone/>
              <a:defRPr/>
            </a:lvl2pPr>
            <a:lvl3pPr lvl="2" algn="l">
              <a:lnSpc>
                <a:spcPct val="100000"/>
              </a:lnSpc>
              <a:spcBef>
                <a:spcPts val="0"/>
              </a:spcBef>
              <a:spcAft>
                <a:spcPts val="0"/>
              </a:spcAft>
              <a:buSzPts val="2500"/>
              <a:buNone/>
              <a:defRPr/>
            </a:lvl3pPr>
            <a:lvl4pPr lvl="3" algn="l">
              <a:lnSpc>
                <a:spcPct val="100000"/>
              </a:lnSpc>
              <a:spcBef>
                <a:spcPts val="0"/>
              </a:spcBef>
              <a:spcAft>
                <a:spcPts val="0"/>
              </a:spcAft>
              <a:buSzPts val="2500"/>
              <a:buNone/>
              <a:defRPr/>
            </a:lvl4pPr>
            <a:lvl5pPr lvl="4" algn="l">
              <a:lnSpc>
                <a:spcPct val="100000"/>
              </a:lnSpc>
              <a:spcBef>
                <a:spcPts val="0"/>
              </a:spcBef>
              <a:spcAft>
                <a:spcPts val="0"/>
              </a:spcAft>
              <a:buSzPts val="2500"/>
              <a:buNone/>
              <a:defRPr/>
            </a:lvl5pPr>
            <a:lvl6pPr lvl="5" algn="l">
              <a:lnSpc>
                <a:spcPct val="100000"/>
              </a:lnSpc>
              <a:spcBef>
                <a:spcPts val="0"/>
              </a:spcBef>
              <a:spcAft>
                <a:spcPts val="0"/>
              </a:spcAft>
              <a:buSzPts val="2500"/>
              <a:buNone/>
              <a:defRPr/>
            </a:lvl6pPr>
            <a:lvl7pPr lvl="6" algn="l">
              <a:lnSpc>
                <a:spcPct val="100000"/>
              </a:lnSpc>
              <a:spcBef>
                <a:spcPts val="0"/>
              </a:spcBef>
              <a:spcAft>
                <a:spcPts val="0"/>
              </a:spcAft>
              <a:buSzPts val="2500"/>
              <a:buNone/>
              <a:defRPr/>
            </a:lvl7pPr>
            <a:lvl8pPr lvl="7" algn="l">
              <a:lnSpc>
                <a:spcPct val="100000"/>
              </a:lnSpc>
              <a:spcBef>
                <a:spcPts val="0"/>
              </a:spcBef>
              <a:spcAft>
                <a:spcPts val="0"/>
              </a:spcAft>
              <a:buSzPts val="2500"/>
              <a:buNone/>
              <a:defRPr/>
            </a:lvl8pPr>
            <a:lvl9pPr lvl="8" algn="l">
              <a:lnSpc>
                <a:spcPct val="100000"/>
              </a:lnSpc>
              <a:spcBef>
                <a:spcPts val="0"/>
              </a:spcBef>
              <a:spcAft>
                <a:spcPts val="0"/>
              </a:spcAft>
              <a:buSzPts val="2500"/>
              <a:buNone/>
              <a:defRPr/>
            </a:lvl9pPr>
          </a:lstStyle>
          <a:p>
            <a:endParaRPr/>
          </a:p>
        </p:txBody>
      </p:sp>
      <p:graphicFrame>
        <p:nvGraphicFramePr>
          <p:cNvPr id="26" name="Google Shape;26;p5"/>
          <p:cNvGraphicFramePr/>
          <p:nvPr/>
        </p:nvGraphicFramePr>
        <p:xfrm>
          <a:off x="201942" y="833662"/>
          <a:ext cx="3000000" cy="3000000"/>
        </p:xfrm>
        <a:graphic>
          <a:graphicData uri="http://schemas.openxmlformats.org/drawingml/2006/table">
            <a:tbl>
              <a:tblPr firstRow="1" bandRow="1">
                <a:noFill/>
                <a:tableStyleId>{50903089-1577-4541-B394-7FAC15E71DD8}</a:tableStyleId>
              </a:tblPr>
              <a:tblGrid>
                <a:gridCol w="883125">
                  <a:extLst>
                    <a:ext uri="{9D8B030D-6E8A-4147-A177-3AD203B41FA5}">
                      <a16:colId xmlns:a16="http://schemas.microsoft.com/office/drawing/2014/main" val="20000"/>
                    </a:ext>
                  </a:extLst>
                </a:gridCol>
                <a:gridCol w="3886050">
                  <a:extLst>
                    <a:ext uri="{9D8B030D-6E8A-4147-A177-3AD203B41FA5}">
                      <a16:colId xmlns:a16="http://schemas.microsoft.com/office/drawing/2014/main" val="20001"/>
                    </a:ext>
                  </a:extLst>
                </a:gridCol>
                <a:gridCol w="3886050">
                  <a:extLst>
                    <a:ext uri="{9D8B030D-6E8A-4147-A177-3AD203B41FA5}">
                      <a16:colId xmlns:a16="http://schemas.microsoft.com/office/drawing/2014/main" val="20002"/>
                    </a:ext>
                  </a:extLst>
                </a:gridCol>
              </a:tblGrid>
              <a:tr h="6735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Nunito"/>
                          <a:ea typeface="Nunito"/>
                          <a:cs typeface="Nunito"/>
                          <a:sym typeface="Nunito"/>
                        </a:rPr>
                        <a:t>Cluster</a:t>
                      </a:r>
                      <a:endParaRPr sz="1400" u="none" strike="noStrike" cap="none">
                        <a:latin typeface="Nunito"/>
                        <a:ea typeface="Nunito"/>
                        <a:cs typeface="Nunito"/>
                        <a:sym typeface="Nunito"/>
                      </a:endParaRPr>
                    </a:p>
                  </a:txBody>
                  <a:tcPr marL="91450" marR="91450" marT="45725" marB="45725" anchor="ctr">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Nunito"/>
                          <a:ea typeface="Nunito"/>
                          <a:cs typeface="Nunito"/>
                          <a:sym typeface="Nunito"/>
                        </a:rPr>
                        <a:t>Cluster Profile </a:t>
                      </a:r>
                      <a:endParaRPr sz="14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Nunito"/>
                          <a:ea typeface="Nunito"/>
                          <a:cs typeface="Nunito"/>
                          <a:sym typeface="Nunito"/>
                        </a:rPr>
                        <a:t>Business Insights for Marketing Team</a:t>
                      </a:r>
                      <a:endParaRPr sz="14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extLst>
                  <a:ext uri="{0D108BD9-81ED-4DB2-BD59-A6C34878D82A}">
                    <a16:rowId xmlns:a16="http://schemas.microsoft.com/office/drawing/2014/main" val="10000"/>
                  </a:ext>
                </a:extLst>
              </a:tr>
              <a:tr h="7533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1</a:t>
                      </a:r>
                      <a:endParaRPr sz="1200" u="none" strike="noStrike" cap="none">
                        <a:latin typeface="Nunito"/>
                        <a:ea typeface="Nunito"/>
                        <a:cs typeface="Nunito"/>
                        <a:sym typeface="Nunito"/>
                      </a:endParaRPr>
                    </a:p>
                  </a:txBody>
                  <a:tcPr marL="91450" marR="91450" marT="45725" marB="45725" anchor="ctr">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High value customers who have many credit cards and prefer to engage online</a:t>
                      </a: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Engage Online – Set up priority calling in lines – Upsell and Cross sell premium products</a:t>
                      </a: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extLst>
                  <a:ext uri="{0D108BD9-81ED-4DB2-BD59-A6C34878D82A}">
                    <a16:rowId xmlns:a16="http://schemas.microsoft.com/office/drawing/2014/main" val="10001"/>
                  </a:ext>
                </a:extLst>
              </a:tr>
              <a:tr h="6695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2</a:t>
                      </a:r>
                      <a:endParaRPr sz="1200" u="none" strike="noStrike" cap="none">
                        <a:latin typeface="Nunito"/>
                        <a:ea typeface="Nunito"/>
                        <a:cs typeface="Nunito"/>
                        <a:sym typeface="Nunito"/>
                      </a:endParaRPr>
                    </a:p>
                  </a:txBody>
                  <a:tcPr marL="91450" marR="91450" marT="45725" marB="45725" anchor="ctr">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baseline="30000">
                          <a:latin typeface="Nunito"/>
                          <a:ea typeface="Nunito"/>
                          <a:cs typeface="Nunito"/>
                          <a:sym typeface="Nunito"/>
                        </a:rPr>
                        <a:t>…</a:t>
                      </a: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a:t>
                      </a: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extLst>
                  <a:ext uri="{0D108BD9-81ED-4DB2-BD59-A6C34878D82A}">
                    <a16:rowId xmlns:a16="http://schemas.microsoft.com/office/drawing/2014/main" val="10002"/>
                  </a:ext>
                </a:extLst>
              </a:tr>
              <a:tr h="6695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3</a:t>
                      </a:r>
                      <a:endParaRPr sz="1200" u="none" strike="noStrike" cap="none">
                        <a:latin typeface="Nunito"/>
                        <a:ea typeface="Nunito"/>
                        <a:cs typeface="Nunito"/>
                        <a:sym typeface="Nunito"/>
                      </a:endParaRPr>
                    </a:p>
                  </a:txBody>
                  <a:tcPr marL="91450" marR="91450" marT="45725" marB="45725" anchor="ctr">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a:t>
                      </a: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Nunito"/>
                          <a:ea typeface="Nunito"/>
                          <a:cs typeface="Nunito"/>
                          <a:sym typeface="Nunito"/>
                        </a:rPr>
                        <a:t>…</a:t>
                      </a: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extLst>
                  <a:ext uri="{0D108BD9-81ED-4DB2-BD59-A6C34878D82A}">
                    <a16:rowId xmlns:a16="http://schemas.microsoft.com/office/drawing/2014/main" val="10003"/>
                  </a:ext>
                </a:extLst>
              </a:tr>
              <a:tr h="66952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Nunito"/>
                        <a:ea typeface="Nunito"/>
                        <a:cs typeface="Nunito"/>
                        <a:sym typeface="Nunito"/>
                      </a:endParaRPr>
                    </a:p>
                  </a:txBody>
                  <a:tcPr marL="91450" marR="91450" marT="45725" marB="45725" anchor="ctr">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Nunito"/>
                        <a:ea typeface="Nunito"/>
                        <a:cs typeface="Nunito"/>
                        <a:sym typeface="Nunito"/>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tcPr>
                </a:tc>
                <a:extLst>
                  <a:ext uri="{0D108BD9-81ED-4DB2-BD59-A6C34878D82A}">
                    <a16:rowId xmlns:a16="http://schemas.microsoft.com/office/drawing/2014/main" val="10004"/>
                  </a:ext>
                </a:extLst>
              </a:tr>
            </a:tbl>
          </a:graphicData>
        </a:graphic>
      </p:graphicFrame>
      <p:sp>
        <p:nvSpPr>
          <p:cNvPr id="27" name="Google Shape;27;p5"/>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201972" y="288368"/>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2500"/>
              <a:buNone/>
              <a:defRPr/>
            </a:lvl2pPr>
            <a:lvl3pPr lvl="2" algn="l">
              <a:lnSpc>
                <a:spcPct val="100000"/>
              </a:lnSpc>
              <a:spcBef>
                <a:spcPts val="0"/>
              </a:spcBef>
              <a:spcAft>
                <a:spcPts val="0"/>
              </a:spcAft>
              <a:buSzPts val="2500"/>
              <a:buNone/>
              <a:defRPr/>
            </a:lvl3pPr>
            <a:lvl4pPr lvl="3" algn="l">
              <a:lnSpc>
                <a:spcPct val="100000"/>
              </a:lnSpc>
              <a:spcBef>
                <a:spcPts val="0"/>
              </a:spcBef>
              <a:spcAft>
                <a:spcPts val="0"/>
              </a:spcAft>
              <a:buSzPts val="2500"/>
              <a:buNone/>
              <a:defRPr/>
            </a:lvl4pPr>
            <a:lvl5pPr lvl="4" algn="l">
              <a:lnSpc>
                <a:spcPct val="100000"/>
              </a:lnSpc>
              <a:spcBef>
                <a:spcPts val="0"/>
              </a:spcBef>
              <a:spcAft>
                <a:spcPts val="0"/>
              </a:spcAft>
              <a:buSzPts val="2500"/>
              <a:buNone/>
              <a:defRPr/>
            </a:lvl5pPr>
            <a:lvl6pPr lvl="5" algn="l">
              <a:lnSpc>
                <a:spcPct val="100000"/>
              </a:lnSpc>
              <a:spcBef>
                <a:spcPts val="0"/>
              </a:spcBef>
              <a:spcAft>
                <a:spcPts val="0"/>
              </a:spcAft>
              <a:buSzPts val="2500"/>
              <a:buNone/>
              <a:defRPr/>
            </a:lvl6pPr>
            <a:lvl7pPr lvl="6" algn="l">
              <a:lnSpc>
                <a:spcPct val="100000"/>
              </a:lnSpc>
              <a:spcBef>
                <a:spcPts val="0"/>
              </a:spcBef>
              <a:spcAft>
                <a:spcPts val="0"/>
              </a:spcAft>
              <a:buSzPts val="2500"/>
              <a:buNone/>
              <a:defRPr/>
            </a:lvl7pPr>
            <a:lvl8pPr lvl="7" algn="l">
              <a:lnSpc>
                <a:spcPct val="100000"/>
              </a:lnSpc>
              <a:spcBef>
                <a:spcPts val="0"/>
              </a:spcBef>
              <a:spcAft>
                <a:spcPts val="0"/>
              </a:spcAft>
              <a:buSzPts val="2500"/>
              <a:buNone/>
              <a:defRPr/>
            </a:lvl8pPr>
            <a:lvl9pPr lvl="8" algn="l">
              <a:lnSpc>
                <a:spcPct val="100000"/>
              </a:lnSpc>
              <a:spcBef>
                <a:spcPts val="0"/>
              </a:spcBef>
              <a:spcAft>
                <a:spcPts val="0"/>
              </a:spcAft>
              <a:buSzPts val="2500"/>
              <a:buNone/>
              <a:defRPr/>
            </a:lvl9pPr>
          </a:lstStyle>
          <a:p>
            <a:endParaRPr/>
          </a:p>
        </p:txBody>
      </p:sp>
      <p:sp>
        <p:nvSpPr>
          <p:cNvPr id="30" name="Google Shape;30;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6"/>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201972" y="288368"/>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2500"/>
              <a:buNone/>
              <a:defRPr/>
            </a:lvl2pPr>
            <a:lvl3pPr lvl="2" algn="l">
              <a:lnSpc>
                <a:spcPct val="100000"/>
              </a:lnSpc>
              <a:spcBef>
                <a:spcPts val="0"/>
              </a:spcBef>
              <a:spcAft>
                <a:spcPts val="0"/>
              </a:spcAft>
              <a:buSzPts val="2500"/>
              <a:buNone/>
              <a:defRPr/>
            </a:lvl3pPr>
            <a:lvl4pPr lvl="3" algn="l">
              <a:lnSpc>
                <a:spcPct val="100000"/>
              </a:lnSpc>
              <a:spcBef>
                <a:spcPts val="0"/>
              </a:spcBef>
              <a:spcAft>
                <a:spcPts val="0"/>
              </a:spcAft>
              <a:buSzPts val="2500"/>
              <a:buNone/>
              <a:defRPr/>
            </a:lvl4pPr>
            <a:lvl5pPr lvl="4" algn="l">
              <a:lnSpc>
                <a:spcPct val="100000"/>
              </a:lnSpc>
              <a:spcBef>
                <a:spcPts val="0"/>
              </a:spcBef>
              <a:spcAft>
                <a:spcPts val="0"/>
              </a:spcAft>
              <a:buSzPts val="2500"/>
              <a:buNone/>
              <a:defRPr/>
            </a:lvl5pPr>
            <a:lvl6pPr lvl="5" algn="l">
              <a:lnSpc>
                <a:spcPct val="100000"/>
              </a:lnSpc>
              <a:spcBef>
                <a:spcPts val="0"/>
              </a:spcBef>
              <a:spcAft>
                <a:spcPts val="0"/>
              </a:spcAft>
              <a:buSzPts val="2500"/>
              <a:buNone/>
              <a:defRPr/>
            </a:lvl6pPr>
            <a:lvl7pPr lvl="6" algn="l">
              <a:lnSpc>
                <a:spcPct val="100000"/>
              </a:lnSpc>
              <a:spcBef>
                <a:spcPts val="0"/>
              </a:spcBef>
              <a:spcAft>
                <a:spcPts val="0"/>
              </a:spcAft>
              <a:buSzPts val="2500"/>
              <a:buNone/>
              <a:defRPr/>
            </a:lvl7pPr>
            <a:lvl8pPr lvl="7" algn="l">
              <a:lnSpc>
                <a:spcPct val="100000"/>
              </a:lnSpc>
              <a:spcBef>
                <a:spcPts val="0"/>
              </a:spcBef>
              <a:spcAft>
                <a:spcPts val="0"/>
              </a:spcAft>
              <a:buSzPts val="2500"/>
              <a:buNone/>
              <a:defRPr/>
            </a:lvl8pPr>
            <a:lvl9pPr lvl="8" algn="l">
              <a:lnSpc>
                <a:spcPct val="100000"/>
              </a:lnSpc>
              <a:spcBef>
                <a:spcPts val="0"/>
              </a:spcBef>
              <a:spcAft>
                <a:spcPts val="0"/>
              </a:spcAft>
              <a:buSzPts val="2500"/>
              <a:buNone/>
              <a:defRPr/>
            </a:lvl9pPr>
          </a:lstStyle>
          <a:p>
            <a:endParaRPr/>
          </a:p>
        </p:txBody>
      </p:sp>
      <p:sp>
        <p:nvSpPr>
          <p:cNvPr id="35" name="Google Shape;35;p7"/>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23850" algn="l">
              <a:lnSpc>
                <a:spcPct val="115000"/>
              </a:lnSpc>
              <a:spcBef>
                <a:spcPts val="0"/>
              </a:spcBef>
              <a:spcAft>
                <a:spcPts val="0"/>
              </a:spcAft>
              <a:buSzPts val="1500"/>
              <a:buChar char="●"/>
              <a:defRPr/>
            </a:lvl1pPr>
            <a:lvl2pPr marL="914400" lvl="1" indent="-311150" algn="l">
              <a:lnSpc>
                <a:spcPct val="115000"/>
              </a:lnSpc>
              <a:spcBef>
                <a:spcPts val="1600"/>
              </a:spcBef>
              <a:spcAft>
                <a:spcPts val="0"/>
              </a:spcAft>
              <a:buSzPts val="1300"/>
              <a:buChar char="○"/>
              <a:defRPr/>
            </a:lvl2pPr>
            <a:lvl3pPr marL="1371600" lvl="2" indent="-304800" algn="l">
              <a:lnSpc>
                <a:spcPct val="115000"/>
              </a:lnSpc>
              <a:spcBef>
                <a:spcPts val="1600"/>
              </a:spcBef>
              <a:spcAft>
                <a:spcPts val="0"/>
              </a:spcAft>
              <a:buSzPts val="1200"/>
              <a:buChar char="■"/>
              <a:defRPr/>
            </a:lvl3pPr>
            <a:lvl4pPr marL="1828800" lvl="3" indent="-298450" algn="l">
              <a:lnSpc>
                <a:spcPct val="115000"/>
              </a:lnSpc>
              <a:spcBef>
                <a:spcPts val="1600"/>
              </a:spcBef>
              <a:spcAft>
                <a:spcPts val="0"/>
              </a:spcAft>
              <a:buSzPts val="1100"/>
              <a:buChar char="●"/>
              <a:defRPr/>
            </a:lvl4pPr>
            <a:lvl5pPr marL="2286000" lvl="4" indent="-292100" algn="l">
              <a:lnSpc>
                <a:spcPct val="115000"/>
              </a:lnSpc>
              <a:spcBef>
                <a:spcPts val="1600"/>
              </a:spcBef>
              <a:spcAft>
                <a:spcPts val="0"/>
              </a:spcAft>
              <a:buSzPts val="1000"/>
              <a:buChar char="○"/>
              <a:defRPr/>
            </a:lvl5pPr>
            <a:lvl6pPr marL="2743200" lvl="5" indent="-285750" algn="l">
              <a:lnSpc>
                <a:spcPct val="115000"/>
              </a:lnSpc>
              <a:spcBef>
                <a:spcPts val="1600"/>
              </a:spcBef>
              <a:spcAft>
                <a:spcPts val="0"/>
              </a:spcAft>
              <a:buSzPts val="900"/>
              <a:buChar char="■"/>
              <a:defRPr/>
            </a:lvl6pPr>
            <a:lvl7pPr marL="3200400" lvl="6" indent="-279400" algn="l">
              <a:lnSpc>
                <a:spcPct val="115000"/>
              </a:lnSpc>
              <a:spcBef>
                <a:spcPts val="1600"/>
              </a:spcBef>
              <a:spcAft>
                <a:spcPts val="0"/>
              </a:spcAft>
              <a:buSzPts val="800"/>
              <a:buChar char="●"/>
              <a:defRPr/>
            </a:lvl7pPr>
            <a:lvl8pPr marL="3657600" lvl="7" indent="-273050" algn="l">
              <a:lnSpc>
                <a:spcPct val="115000"/>
              </a:lnSpc>
              <a:spcBef>
                <a:spcPts val="1600"/>
              </a:spcBef>
              <a:spcAft>
                <a:spcPts val="0"/>
              </a:spcAft>
              <a:buSzPts val="700"/>
              <a:buChar char="○"/>
              <a:defRPr/>
            </a:lvl8pPr>
            <a:lvl9pPr marL="4114800" lvl="8" indent="-266700" algn="l">
              <a:lnSpc>
                <a:spcPct val="115000"/>
              </a:lnSpc>
              <a:spcBef>
                <a:spcPts val="1600"/>
              </a:spcBef>
              <a:spcAft>
                <a:spcPts val="1600"/>
              </a:spcAft>
              <a:buSzPts val="600"/>
              <a:buChar char="■"/>
              <a:defRPr/>
            </a:lvl9pPr>
          </a:lstStyle>
          <a:p>
            <a:endParaRPr/>
          </a:p>
        </p:txBody>
      </p:sp>
      <p:sp>
        <p:nvSpPr>
          <p:cNvPr id="44" name="Google Shape;44;p9"/>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0"/>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47"/>
        <p:cNvGrpSpPr/>
        <p:nvPr/>
      </p:nvGrpSpPr>
      <p:grpSpPr>
        <a:xfrm>
          <a:off x="0" y="0"/>
          <a:ext cx="0" cy="0"/>
          <a:chOff x="0" y="0"/>
          <a:chExt cx="0" cy="0"/>
        </a:xfrm>
      </p:grpSpPr>
      <p:sp>
        <p:nvSpPr>
          <p:cNvPr id="48" name="Google Shape;48;p11"/>
          <p:cNvSpPr/>
          <p:nvPr/>
        </p:nvSpPr>
        <p:spPr>
          <a:xfrm>
            <a:off x="1" y="-335"/>
            <a:ext cx="9144600" cy="5143800"/>
          </a:xfrm>
          <a:prstGeom prst="rect">
            <a:avLst/>
          </a:prstGeom>
          <a:solidFill>
            <a:srgbClr val="0E39A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9" name="Google Shape;49;p11" descr="A close up of a logo&#10;&#10;Description automatically generated"/>
          <p:cNvPicPr preferRelativeResize="0"/>
          <p:nvPr/>
        </p:nvPicPr>
        <p:blipFill rotWithShape="1">
          <a:blip r:embed="rId2">
            <a:alphaModFix/>
          </a:blip>
          <a:srcRect l="42816" t="18358" r="37293" b="19149"/>
          <a:stretch/>
        </p:blipFill>
        <p:spPr>
          <a:xfrm>
            <a:off x="6052536" y="514443"/>
            <a:ext cx="2095112" cy="3703320"/>
          </a:xfrm>
          <a:prstGeom prst="rect">
            <a:avLst/>
          </a:prstGeom>
          <a:noFill/>
          <a:ln>
            <a:noFill/>
          </a:ln>
        </p:spPr>
      </p:pic>
      <p:sp>
        <p:nvSpPr>
          <p:cNvPr id="50" name="Google Shape;50;p11"/>
          <p:cNvSpPr txBox="1">
            <a:spLocks noGrp="1"/>
          </p:cNvSpPr>
          <p:nvPr>
            <p:ph type="title"/>
          </p:nvPr>
        </p:nvSpPr>
        <p:spPr>
          <a:xfrm>
            <a:off x="70129" y="6703219"/>
            <a:ext cx="15008700" cy="697800"/>
          </a:xfrm>
          <a:prstGeom prst="rect">
            <a:avLst/>
          </a:prstGeom>
          <a:noFill/>
          <a:ln>
            <a:noFill/>
          </a:ln>
        </p:spPr>
        <p:txBody>
          <a:bodyPr spcFirstLastPara="1" wrap="square" lIns="0" tIns="12850" rIns="0" bIns="0" anchor="t" anchorCtr="0">
            <a:noAutofit/>
          </a:bodyPr>
          <a:lstStyle>
            <a:lvl1pPr marR="0" lvl="0" algn="l">
              <a:lnSpc>
                <a:spcPct val="100000"/>
              </a:lnSpc>
              <a:spcBef>
                <a:spcPts val="0"/>
              </a:spcBef>
              <a:spcAft>
                <a:spcPts val="0"/>
              </a:spcAft>
              <a:buSzPts val="2200"/>
              <a:buNone/>
              <a:defRPr sz="2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2500"/>
              <a:buNone/>
              <a:defRPr sz="1100" b="0" i="0" u="none" strike="noStrike" cap="none">
                <a:solidFill>
                  <a:srgbClr val="000000"/>
                </a:solidFill>
                <a:latin typeface="Arial"/>
                <a:ea typeface="Arial"/>
                <a:cs typeface="Arial"/>
                <a:sym typeface="Arial"/>
              </a:defRPr>
            </a:lvl9pPr>
          </a:lstStyle>
          <a:p>
            <a:endParaRPr/>
          </a:p>
        </p:txBody>
      </p:sp>
      <p:sp>
        <p:nvSpPr>
          <p:cNvPr id="51" name="Google Shape;51;p11"/>
          <p:cNvSpPr txBox="1"/>
          <p:nvPr/>
        </p:nvSpPr>
        <p:spPr>
          <a:xfrm>
            <a:off x="334565" y="1676232"/>
            <a:ext cx="4372800" cy="17907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500"/>
              <a:buFont typeface="Calibri"/>
              <a:buNone/>
            </a:pPr>
            <a:r>
              <a:rPr lang="en" sz="3300" b="0" i="0" u="none" strike="noStrike" cap="none">
                <a:solidFill>
                  <a:schemeClr val="lt1"/>
                </a:solidFill>
                <a:latin typeface="Nunito ExtraBold"/>
                <a:ea typeface="Nunito ExtraBold"/>
                <a:cs typeface="Nunito ExtraBold"/>
                <a:sym typeface="Nunito ExtraBold"/>
              </a:rPr>
              <a:t>Happy Learning !</a:t>
            </a:r>
            <a:endParaRPr sz="3300" b="0" i="0" u="none" strike="noStrike" cap="none">
              <a:solidFill>
                <a:schemeClr val="lt1"/>
              </a:solidFill>
              <a:latin typeface="Nunito ExtraBold"/>
              <a:ea typeface="Nunito ExtraBold"/>
              <a:cs typeface="Nunito ExtraBold"/>
              <a:sym typeface="Nunito ExtraBold"/>
            </a:endParaRPr>
          </a:p>
        </p:txBody>
      </p:sp>
      <p:pic>
        <p:nvPicPr>
          <p:cNvPr id="52" name="Google Shape;52;p11"/>
          <p:cNvPicPr preferRelativeResize="0"/>
          <p:nvPr/>
        </p:nvPicPr>
        <p:blipFill rotWithShape="1">
          <a:blip r:embed="rId3">
            <a:alphaModFix/>
          </a:blip>
          <a:srcRect/>
          <a:stretch/>
        </p:blipFill>
        <p:spPr>
          <a:xfrm>
            <a:off x="295874" y="683275"/>
            <a:ext cx="3757725" cy="8258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1972" y="288368"/>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200"/>
              <a:buFont typeface="Nunito"/>
              <a:buNone/>
              <a:defRPr sz="2200" b="1" i="0" u="none" strike="noStrike" cap="none">
                <a:solidFill>
                  <a:srgbClr val="434343"/>
                </a:solidFill>
                <a:latin typeface="Nunito"/>
                <a:ea typeface="Nunito"/>
                <a:cs typeface="Nunito"/>
                <a:sym typeface="Nunito"/>
              </a:defRPr>
            </a:lvl1pPr>
            <a:lvl2pPr marR="0" lvl="1"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2pPr>
            <a:lvl3pPr marR="0" lvl="2"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3pPr>
            <a:lvl4pPr marR="0" lvl="3"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4pPr>
            <a:lvl5pPr marR="0" lvl="4"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5pPr>
            <a:lvl6pPr marR="0" lvl="5"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6pPr>
            <a:lvl7pPr marR="0" lvl="6"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7pPr>
            <a:lvl8pPr marR="0" lvl="7"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8pPr>
            <a:lvl9pPr marR="0" lvl="8"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9pPr>
          </a:lstStyle>
          <a:p>
            <a:endParaRPr/>
          </a:p>
        </p:txBody>
      </p:sp>
      <p:sp>
        <p:nvSpPr>
          <p:cNvPr id="7" name="Google Shape;7;p1"/>
          <p:cNvSpPr txBox="1">
            <a:spLocks noGrp="1"/>
          </p:cNvSpPr>
          <p:nvPr>
            <p:ph type="body" idx="1"/>
          </p:nvPr>
        </p:nvSpPr>
        <p:spPr>
          <a:xfrm>
            <a:off x="311700" y="861075"/>
            <a:ext cx="8520600" cy="34164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1pPr>
            <a:lvl2pPr marL="914400" marR="0" lvl="1" indent="-311150" algn="l" rtl="0">
              <a:lnSpc>
                <a:spcPct val="115000"/>
              </a:lnSpc>
              <a:spcBef>
                <a:spcPts val="160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2pPr>
            <a:lvl3pPr marL="1371600" marR="0" lvl="2" indent="-304800" algn="l" rtl="0">
              <a:lnSpc>
                <a:spcPct val="115000"/>
              </a:lnSpc>
              <a:spcBef>
                <a:spcPts val="1600"/>
              </a:spcBef>
              <a:spcAft>
                <a:spcPts val="0"/>
              </a:spcAft>
              <a:buClr>
                <a:schemeClr val="dk2"/>
              </a:buClr>
              <a:buSzPts val="1200"/>
              <a:buFont typeface="Nunito"/>
              <a:buChar char="■"/>
              <a:defRPr sz="12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2100" algn="l" rtl="0">
              <a:lnSpc>
                <a:spcPct val="115000"/>
              </a:lnSpc>
              <a:spcBef>
                <a:spcPts val="1600"/>
              </a:spcBef>
              <a:spcAft>
                <a:spcPts val="0"/>
              </a:spcAft>
              <a:buClr>
                <a:schemeClr val="dk2"/>
              </a:buClr>
              <a:buSzPts val="1000"/>
              <a:buFont typeface="Nunito"/>
              <a:buChar char="○"/>
              <a:defRPr sz="1000" b="0" i="0" u="none" strike="noStrike" cap="none">
                <a:solidFill>
                  <a:schemeClr val="dk2"/>
                </a:solidFill>
                <a:latin typeface="Nunito"/>
                <a:ea typeface="Nunito"/>
                <a:cs typeface="Nunito"/>
                <a:sym typeface="Nunito"/>
              </a:defRPr>
            </a:lvl5pPr>
            <a:lvl6pPr marL="2743200" marR="0" lvl="5" indent="-285750" algn="l" rtl="0">
              <a:lnSpc>
                <a:spcPct val="115000"/>
              </a:lnSpc>
              <a:spcBef>
                <a:spcPts val="1600"/>
              </a:spcBef>
              <a:spcAft>
                <a:spcPts val="0"/>
              </a:spcAft>
              <a:buClr>
                <a:schemeClr val="dk2"/>
              </a:buClr>
              <a:buSzPts val="900"/>
              <a:buFont typeface="Nunito"/>
              <a:buChar char="■"/>
              <a:defRPr sz="900" b="0" i="0" u="none" strike="noStrike" cap="none">
                <a:solidFill>
                  <a:schemeClr val="dk2"/>
                </a:solidFill>
                <a:latin typeface="Nunito"/>
                <a:ea typeface="Nunito"/>
                <a:cs typeface="Nunito"/>
                <a:sym typeface="Nunito"/>
              </a:defRPr>
            </a:lvl6pPr>
            <a:lvl7pPr marL="3200400" marR="0" lvl="6" indent="-279400" algn="l" rtl="0">
              <a:lnSpc>
                <a:spcPct val="115000"/>
              </a:lnSpc>
              <a:spcBef>
                <a:spcPts val="1600"/>
              </a:spcBef>
              <a:spcAft>
                <a:spcPts val="0"/>
              </a:spcAft>
              <a:buClr>
                <a:schemeClr val="dk2"/>
              </a:buClr>
              <a:buSzPts val="800"/>
              <a:buFont typeface="Nunito"/>
              <a:buChar char="●"/>
              <a:defRPr sz="800" b="0" i="0" u="none" strike="noStrike" cap="none">
                <a:solidFill>
                  <a:schemeClr val="dk2"/>
                </a:solidFill>
                <a:latin typeface="Nunito"/>
                <a:ea typeface="Nunito"/>
                <a:cs typeface="Nunito"/>
                <a:sym typeface="Nunito"/>
              </a:defRPr>
            </a:lvl7pPr>
            <a:lvl8pPr marL="3657600" marR="0" lvl="7" indent="-273050" algn="l" rtl="0">
              <a:lnSpc>
                <a:spcPct val="115000"/>
              </a:lnSpc>
              <a:spcBef>
                <a:spcPts val="1600"/>
              </a:spcBef>
              <a:spcAft>
                <a:spcPts val="0"/>
              </a:spcAft>
              <a:buClr>
                <a:schemeClr val="dk2"/>
              </a:buClr>
              <a:buSzPts val="700"/>
              <a:buFont typeface="Nunito"/>
              <a:buChar char="○"/>
              <a:defRPr sz="700" b="0" i="0" u="none" strike="noStrike" cap="none">
                <a:solidFill>
                  <a:schemeClr val="dk2"/>
                </a:solidFill>
                <a:latin typeface="Nunito"/>
                <a:ea typeface="Nunito"/>
                <a:cs typeface="Nunito"/>
                <a:sym typeface="Nunito"/>
              </a:defRPr>
            </a:lvl8pPr>
            <a:lvl9pPr marL="4114800" marR="0" lvl="8" indent="-266700" algn="l" rtl="0">
              <a:lnSpc>
                <a:spcPct val="115000"/>
              </a:lnSpc>
              <a:spcBef>
                <a:spcPts val="1600"/>
              </a:spcBef>
              <a:spcAft>
                <a:spcPts val="1600"/>
              </a:spcAft>
              <a:buClr>
                <a:schemeClr val="dk2"/>
              </a:buClr>
              <a:buSzPts val="600"/>
              <a:buFont typeface="Nunito"/>
              <a:buChar char="■"/>
              <a:defRPr sz="600" b="0" i="0" u="none" strike="noStrike" cap="none">
                <a:solidFill>
                  <a:schemeClr val="dk2"/>
                </a:solidFill>
                <a:latin typeface="Nunito"/>
                <a:ea typeface="Nunito"/>
                <a:cs typeface="Nunito"/>
                <a:sym typeface="Nunito"/>
              </a:defRPr>
            </a:lvl9pPr>
          </a:lstStyle>
          <a:p>
            <a:endParaRPr/>
          </a:p>
        </p:txBody>
      </p:sp>
      <p:sp>
        <p:nvSpPr>
          <p:cNvPr id="8" name="Google Shape;8;p1"/>
          <p:cNvSpPr txBox="1"/>
          <p:nvPr/>
        </p:nvSpPr>
        <p:spPr>
          <a:xfrm>
            <a:off x="2234400" y="4917657"/>
            <a:ext cx="4675200" cy="275700"/>
          </a:xfrm>
          <a:prstGeom prst="rect">
            <a:avLst/>
          </a:prstGeom>
          <a:noFill/>
          <a:ln>
            <a:noFill/>
          </a:ln>
        </p:spPr>
        <p:txBody>
          <a:bodyPr spcFirstLastPara="1" wrap="square" lIns="91425" tIns="91425" rIns="91425" bIns="91425" anchor="t" anchorCtr="0">
            <a:noAutofit/>
          </a:bodyPr>
          <a:lstStyle/>
          <a:p>
            <a:pPr marL="12700" marR="0" lvl="0" indent="0" algn="ctr" rtl="0">
              <a:lnSpc>
                <a:spcPct val="102500"/>
              </a:lnSpc>
              <a:spcBef>
                <a:spcPts val="0"/>
              </a:spcBef>
              <a:spcAft>
                <a:spcPts val="0"/>
              </a:spcAft>
              <a:buClr>
                <a:srgbClr val="000000"/>
              </a:buClr>
              <a:buSzPts val="700"/>
              <a:buFont typeface="Arial"/>
              <a:buNone/>
            </a:pPr>
            <a:r>
              <a:rPr lang="en" sz="700" b="1" i="0" u="none" strike="noStrike" cap="none">
                <a:solidFill>
                  <a:srgbClr val="434343"/>
                </a:solidFill>
                <a:latin typeface="Nunito"/>
                <a:ea typeface="Nunito"/>
                <a:cs typeface="Nunito"/>
                <a:sym typeface="Nunito"/>
              </a:rPr>
              <a:t>Proprietary content. © Great Learning. All Rights Reserved. Unauthorized use or distribution prohibited.</a:t>
            </a:r>
            <a:endParaRPr sz="700" b="1" i="0" u="none" strike="noStrike" cap="none">
              <a:solidFill>
                <a:srgbClr val="434343"/>
              </a:solidFill>
              <a:latin typeface="Nunito"/>
              <a:ea typeface="Nunito"/>
              <a:cs typeface="Nunito"/>
              <a:sym typeface="Nunito"/>
            </a:endParaRPr>
          </a:p>
        </p:txBody>
      </p:sp>
      <p:sp>
        <p:nvSpPr>
          <p:cNvPr id="9" name="Google Shape;9;p1"/>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pic>
        <p:nvPicPr>
          <p:cNvPr id="10" name="Google Shape;10;p1"/>
          <p:cNvPicPr preferRelativeResize="0"/>
          <p:nvPr/>
        </p:nvPicPr>
        <p:blipFill rotWithShape="1">
          <a:blip r:embed="rId11">
            <a:alphaModFix/>
          </a:blip>
          <a:srcRect/>
          <a:stretch/>
        </p:blipFill>
        <p:spPr>
          <a:xfrm>
            <a:off x="7669500" y="68264"/>
            <a:ext cx="1395476" cy="572701"/>
          </a:xfrm>
          <a:prstGeom prst="rect">
            <a:avLst/>
          </a:prstGeom>
          <a:noFill/>
          <a:ln>
            <a:noFill/>
          </a:ln>
        </p:spPr>
      </p:pic>
      <p:grpSp>
        <p:nvGrpSpPr>
          <p:cNvPr id="11" name="Google Shape;11;p1"/>
          <p:cNvGrpSpPr/>
          <p:nvPr/>
        </p:nvGrpSpPr>
        <p:grpSpPr>
          <a:xfrm>
            <a:off x="6593" y="10"/>
            <a:ext cx="175500" cy="709221"/>
            <a:chOff x="6593" y="10"/>
            <a:chExt cx="175500" cy="709221"/>
          </a:xfrm>
        </p:grpSpPr>
        <p:sp>
          <p:nvSpPr>
            <p:cNvPr id="12" name="Google Shape;12;p1"/>
            <p:cNvSpPr/>
            <p:nvPr/>
          </p:nvSpPr>
          <p:spPr>
            <a:xfrm>
              <a:off x="6593" y="10"/>
              <a:ext cx="175500" cy="355500"/>
            </a:xfrm>
            <a:prstGeom prst="rect">
              <a:avLst/>
            </a:prstGeom>
            <a:solidFill>
              <a:srgbClr val="0E39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6593" y="353731"/>
              <a:ext cx="175500" cy="355500"/>
            </a:xfrm>
            <a:prstGeom prst="rect">
              <a:avLst/>
            </a:prstGeom>
            <a:solidFill>
              <a:srgbClr val="1974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201972" y="288368"/>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200"/>
              <a:buFont typeface="Nunito"/>
              <a:buNone/>
              <a:defRPr sz="2200" b="1" i="0" u="none" strike="noStrike" cap="none">
                <a:solidFill>
                  <a:srgbClr val="434343"/>
                </a:solidFill>
                <a:latin typeface="Nunito"/>
                <a:ea typeface="Nunito"/>
                <a:cs typeface="Nunito"/>
                <a:sym typeface="Nunito"/>
              </a:defRPr>
            </a:lvl1pPr>
            <a:lvl2pPr marR="0" lvl="1"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2pPr>
            <a:lvl3pPr marR="0" lvl="2"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3pPr>
            <a:lvl4pPr marR="0" lvl="3"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4pPr>
            <a:lvl5pPr marR="0" lvl="4"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5pPr>
            <a:lvl6pPr marR="0" lvl="5"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6pPr>
            <a:lvl7pPr marR="0" lvl="6"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7pPr>
            <a:lvl8pPr marR="0" lvl="7"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8pPr>
            <a:lvl9pPr marR="0" lvl="8" algn="l" rtl="0">
              <a:lnSpc>
                <a:spcPct val="100000"/>
              </a:lnSpc>
              <a:spcBef>
                <a:spcPts val="0"/>
              </a:spcBef>
              <a:spcAft>
                <a:spcPts val="0"/>
              </a:spcAft>
              <a:buClr>
                <a:srgbClr val="434343"/>
              </a:buClr>
              <a:buSzPts val="2500"/>
              <a:buFont typeface="Nunito SemiBold"/>
              <a:buNone/>
              <a:defRPr sz="2500" b="0" i="0" u="none" strike="noStrike" cap="none">
                <a:solidFill>
                  <a:srgbClr val="434343"/>
                </a:solidFill>
                <a:latin typeface="Nunito SemiBold"/>
                <a:ea typeface="Nunito SemiBold"/>
                <a:cs typeface="Nunito SemiBold"/>
                <a:sym typeface="Nunito SemiBold"/>
              </a:defRPr>
            </a:lvl9pPr>
          </a:lstStyle>
          <a:p>
            <a:endParaRPr/>
          </a:p>
        </p:txBody>
      </p:sp>
      <p:sp>
        <p:nvSpPr>
          <p:cNvPr id="55" name="Google Shape;55;p12"/>
          <p:cNvSpPr txBox="1">
            <a:spLocks noGrp="1"/>
          </p:cNvSpPr>
          <p:nvPr>
            <p:ph type="body" idx="1"/>
          </p:nvPr>
        </p:nvSpPr>
        <p:spPr>
          <a:xfrm>
            <a:off x="311700" y="861075"/>
            <a:ext cx="8520600" cy="34164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15000"/>
              </a:lnSpc>
              <a:spcBef>
                <a:spcPts val="0"/>
              </a:spcBef>
              <a:spcAft>
                <a:spcPts val="0"/>
              </a:spcAft>
              <a:buClr>
                <a:schemeClr val="dk2"/>
              </a:buClr>
              <a:buSzPts val="1500"/>
              <a:buFont typeface="Nunito"/>
              <a:buChar char="●"/>
              <a:defRPr sz="1500" b="0" i="0" u="none" strike="noStrike" cap="none">
                <a:solidFill>
                  <a:schemeClr val="dk2"/>
                </a:solidFill>
                <a:latin typeface="Nunito"/>
                <a:ea typeface="Nunito"/>
                <a:cs typeface="Nunito"/>
                <a:sym typeface="Nunito"/>
              </a:defRPr>
            </a:lvl1pPr>
            <a:lvl2pPr marL="914400" marR="0" lvl="1" indent="-311150" algn="l" rtl="0">
              <a:lnSpc>
                <a:spcPct val="115000"/>
              </a:lnSpc>
              <a:spcBef>
                <a:spcPts val="160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2pPr>
            <a:lvl3pPr marL="1371600" marR="0" lvl="2" indent="-304800" algn="l" rtl="0">
              <a:lnSpc>
                <a:spcPct val="115000"/>
              </a:lnSpc>
              <a:spcBef>
                <a:spcPts val="1600"/>
              </a:spcBef>
              <a:spcAft>
                <a:spcPts val="0"/>
              </a:spcAft>
              <a:buClr>
                <a:schemeClr val="dk2"/>
              </a:buClr>
              <a:buSzPts val="1200"/>
              <a:buFont typeface="Nunito"/>
              <a:buChar char="■"/>
              <a:defRPr sz="12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160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2100" algn="l" rtl="0">
              <a:lnSpc>
                <a:spcPct val="115000"/>
              </a:lnSpc>
              <a:spcBef>
                <a:spcPts val="1600"/>
              </a:spcBef>
              <a:spcAft>
                <a:spcPts val="0"/>
              </a:spcAft>
              <a:buClr>
                <a:schemeClr val="dk2"/>
              </a:buClr>
              <a:buSzPts val="1000"/>
              <a:buFont typeface="Nunito"/>
              <a:buChar char="○"/>
              <a:defRPr sz="1000" b="0" i="0" u="none" strike="noStrike" cap="none">
                <a:solidFill>
                  <a:schemeClr val="dk2"/>
                </a:solidFill>
                <a:latin typeface="Nunito"/>
                <a:ea typeface="Nunito"/>
                <a:cs typeface="Nunito"/>
                <a:sym typeface="Nunito"/>
              </a:defRPr>
            </a:lvl5pPr>
            <a:lvl6pPr marL="2743200" marR="0" lvl="5" indent="-285750" algn="l" rtl="0">
              <a:lnSpc>
                <a:spcPct val="115000"/>
              </a:lnSpc>
              <a:spcBef>
                <a:spcPts val="1600"/>
              </a:spcBef>
              <a:spcAft>
                <a:spcPts val="0"/>
              </a:spcAft>
              <a:buClr>
                <a:schemeClr val="dk2"/>
              </a:buClr>
              <a:buSzPts val="900"/>
              <a:buFont typeface="Nunito"/>
              <a:buChar char="■"/>
              <a:defRPr sz="900" b="0" i="0" u="none" strike="noStrike" cap="none">
                <a:solidFill>
                  <a:schemeClr val="dk2"/>
                </a:solidFill>
                <a:latin typeface="Nunito"/>
                <a:ea typeface="Nunito"/>
                <a:cs typeface="Nunito"/>
                <a:sym typeface="Nunito"/>
              </a:defRPr>
            </a:lvl6pPr>
            <a:lvl7pPr marL="3200400" marR="0" lvl="6" indent="-279400" algn="l" rtl="0">
              <a:lnSpc>
                <a:spcPct val="115000"/>
              </a:lnSpc>
              <a:spcBef>
                <a:spcPts val="1600"/>
              </a:spcBef>
              <a:spcAft>
                <a:spcPts val="0"/>
              </a:spcAft>
              <a:buClr>
                <a:schemeClr val="dk2"/>
              </a:buClr>
              <a:buSzPts val="800"/>
              <a:buFont typeface="Nunito"/>
              <a:buChar char="●"/>
              <a:defRPr sz="800" b="0" i="0" u="none" strike="noStrike" cap="none">
                <a:solidFill>
                  <a:schemeClr val="dk2"/>
                </a:solidFill>
                <a:latin typeface="Nunito"/>
                <a:ea typeface="Nunito"/>
                <a:cs typeface="Nunito"/>
                <a:sym typeface="Nunito"/>
              </a:defRPr>
            </a:lvl7pPr>
            <a:lvl8pPr marL="3657600" marR="0" lvl="7" indent="-273050" algn="l" rtl="0">
              <a:lnSpc>
                <a:spcPct val="115000"/>
              </a:lnSpc>
              <a:spcBef>
                <a:spcPts val="1600"/>
              </a:spcBef>
              <a:spcAft>
                <a:spcPts val="0"/>
              </a:spcAft>
              <a:buClr>
                <a:schemeClr val="dk2"/>
              </a:buClr>
              <a:buSzPts val="700"/>
              <a:buFont typeface="Nunito"/>
              <a:buChar char="○"/>
              <a:defRPr sz="700" b="0" i="0" u="none" strike="noStrike" cap="none">
                <a:solidFill>
                  <a:schemeClr val="dk2"/>
                </a:solidFill>
                <a:latin typeface="Nunito"/>
                <a:ea typeface="Nunito"/>
                <a:cs typeface="Nunito"/>
                <a:sym typeface="Nunito"/>
              </a:defRPr>
            </a:lvl8pPr>
            <a:lvl9pPr marL="4114800" marR="0" lvl="8" indent="-266700" algn="l" rtl="0">
              <a:lnSpc>
                <a:spcPct val="115000"/>
              </a:lnSpc>
              <a:spcBef>
                <a:spcPts val="1600"/>
              </a:spcBef>
              <a:spcAft>
                <a:spcPts val="1600"/>
              </a:spcAft>
              <a:buClr>
                <a:schemeClr val="dk2"/>
              </a:buClr>
              <a:buSzPts val="600"/>
              <a:buFont typeface="Nunito"/>
              <a:buChar char="■"/>
              <a:defRPr sz="600" b="0" i="0" u="none" strike="noStrike" cap="none">
                <a:solidFill>
                  <a:schemeClr val="dk2"/>
                </a:solidFill>
                <a:latin typeface="Nunito"/>
                <a:ea typeface="Nunito"/>
                <a:cs typeface="Nunito"/>
                <a:sym typeface="Nunito"/>
              </a:defRPr>
            </a:lvl9pPr>
          </a:lstStyle>
          <a:p>
            <a:endParaRPr/>
          </a:p>
        </p:txBody>
      </p:sp>
      <p:sp>
        <p:nvSpPr>
          <p:cNvPr id="56" name="Google Shape;56;p12"/>
          <p:cNvSpPr txBox="1"/>
          <p:nvPr/>
        </p:nvSpPr>
        <p:spPr>
          <a:xfrm>
            <a:off x="2234400" y="4917657"/>
            <a:ext cx="4675200" cy="275700"/>
          </a:xfrm>
          <a:prstGeom prst="rect">
            <a:avLst/>
          </a:prstGeom>
          <a:noFill/>
          <a:ln>
            <a:noFill/>
          </a:ln>
        </p:spPr>
        <p:txBody>
          <a:bodyPr spcFirstLastPara="1" wrap="square" lIns="91425" tIns="91425" rIns="91425" bIns="91425" anchor="t" anchorCtr="0">
            <a:noAutofit/>
          </a:bodyPr>
          <a:lstStyle/>
          <a:p>
            <a:pPr marL="12700" marR="0" lvl="0" indent="0" algn="ctr" rtl="0">
              <a:lnSpc>
                <a:spcPct val="102500"/>
              </a:lnSpc>
              <a:spcBef>
                <a:spcPts val="0"/>
              </a:spcBef>
              <a:spcAft>
                <a:spcPts val="0"/>
              </a:spcAft>
              <a:buClr>
                <a:srgbClr val="000000"/>
              </a:buClr>
              <a:buSzPts val="700"/>
              <a:buFont typeface="Arial"/>
              <a:buNone/>
            </a:pPr>
            <a:r>
              <a:rPr lang="en" sz="700" b="1" i="0" u="none" strike="noStrike" cap="none">
                <a:solidFill>
                  <a:srgbClr val="434343"/>
                </a:solidFill>
                <a:latin typeface="Nunito"/>
                <a:ea typeface="Nunito"/>
                <a:cs typeface="Nunito"/>
                <a:sym typeface="Nunito"/>
              </a:rPr>
              <a:t>Proprietary content. © Great Learning. All Rights Reserved. Unauthorized use or distribution prohibited.</a:t>
            </a:r>
            <a:endParaRPr sz="700" b="1" i="0" u="none" strike="noStrike" cap="none">
              <a:solidFill>
                <a:srgbClr val="434343"/>
              </a:solidFill>
              <a:latin typeface="Nunito"/>
              <a:ea typeface="Nunito"/>
              <a:cs typeface="Nunito"/>
              <a:sym typeface="Nunito"/>
            </a:endParaRPr>
          </a:p>
        </p:txBody>
      </p:sp>
      <p:sp>
        <p:nvSpPr>
          <p:cNvPr id="57" name="Google Shape;57;p12"/>
          <p:cNvSpPr txBox="1">
            <a:spLocks noGrp="1"/>
          </p:cNvSpPr>
          <p:nvPr>
            <p:ph type="sldNum" idx="12"/>
          </p:nvPr>
        </p:nvSpPr>
        <p:spPr>
          <a:xfrm>
            <a:off x="8832299" y="4946907"/>
            <a:ext cx="365400" cy="217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1pPr>
            <a:lvl2pPr marL="0" marR="0" lvl="1"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2pPr>
            <a:lvl3pPr marL="0" marR="0" lvl="2"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3pPr>
            <a:lvl4pPr marL="0" marR="0" lvl="3"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4pPr>
            <a:lvl5pPr marL="0" marR="0" lvl="4"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5pPr>
            <a:lvl6pPr marL="0" marR="0" lvl="5"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6pPr>
            <a:lvl7pPr marL="0" marR="0" lvl="6"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7pPr>
            <a:lvl8pPr marL="0" marR="0" lvl="7"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8pPr>
            <a:lvl9pPr marL="0" marR="0" lvl="8" indent="0" algn="ctr" rtl="0">
              <a:lnSpc>
                <a:spcPct val="100000"/>
              </a:lnSpc>
              <a:spcBef>
                <a:spcPts val="0"/>
              </a:spcBef>
              <a:spcAft>
                <a:spcPts val="0"/>
              </a:spcAft>
              <a:buClr>
                <a:srgbClr val="000000"/>
              </a:buClr>
              <a:buSzPts val="800"/>
              <a:buFont typeface="Arial"/>
              <a:buNone/>
              <a:defRPr sz="800" b="1" i="0" u="none" strike="noStrike" cap="none">
                <a:solidFill>
                  <a:srgbClr val="434343"/>
                </a:solidFill>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
              <a:t>‹#›</a:t>
            </a:fld>
            <a:endParaRPr/>
          </a:p>
        </p:txBody>
      </p:sp>
      <p:pic>
        <p:nvPicPr>
          <p:cNvPr id="58" name="Google Shape;58;p12"/>
          <p:cNvPicPr preferRelativeResize="0"/>
          <p:nvPr/>
        </p:nvPicPr>
        <p:blipFill rotWithShape="1">
          <a:blip r:embed="rId12">
            <a:alphaModFix/>
          </a:blip>
          <a:srcRect/>
          <a:stretch/>
        </p:blipFill>
        <p:spPr>
          <a:xfrm>
            <a:off x="7669500" y="68264"/>
            <a:ext cx="1395476" cy="572701"/>
          </a:xfrm>
          <a:prstGeom prst="rect">
            <a:avLst/>
          </a:prstGeom>
          <a:noFill/>
          <a:ln>
            <a:noFill/>
          </a:ln>
        </p:spPr>
      </p:pic>
      <p:grpSp>
        <p:nvGrpSpPr>
          <p:cNvPr id="59" name="Google Shape;59;p12"/>
          <p:cNvGrpSpPr/>
          <p:nvPr/>
        </p:nvGrpSpPr>
        <p:grpSpPr>
          <a:xfrm>
            <a:off x="6593" y="10"/>
            <a:ext cx="175500" cy="709221"/>
            <a:chOff x="6593" y="10"/>
            <a:chExt cx="175500" cy="709221"/>
          </a:xfrm>
        </p:grpSpPr>
        <p:sp>
          <p:nvSpPr>
            <p:cNvPr id="60" name="Google Shape;60;p12"/>
            <p:cNvSpPr/>
            <p:nvPr/>
          </p:nvSpPr>
          <p:spPr>
            <a:xfrm>
              <a:off x="6593" y="10"/>
              <a:ext cx="175500" cy="355500"/>
            </a:xfrm>
            <a:prstGeom prst="rect">
              <a:avLst/>
            </a:prstGeom>
            <a:solidFill>
              <a:srgbClr val="0E39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2"/>
            <p:cNvSpPr/>
            <p:nvPr/>
          </p:nvSpPr>
          <p:spPr>
            <a:xfrm>
              <a:off x="6593" y="353731"/>
              <a:ext cx="175500" cy="355500"/>
            </a:xfrm>
            <a:prstGeom prst="rect">
              <a:avLst/>
            </a:prstGeom>
            <a:solidFill>
              <a:srgbClr val="1974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mc:AlternateContent xmlns:mc="http://schemas.openxmlformats.org/markup-compatibility/2006" xmlns:p14="http://schemas.microsoft.com/office/powerpoint/2010/main">
    <mc:Choice Requires="p14">
      <p:transition p14:dur="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sz="3600" dirty="0"/>
              <a:t>Amazon Product Recommendation System</a:t>
            </a:r>
            <a:endParaRPr sz="3600" dirty="0"/>
          </a:p>
        </p:txBody>
      </p:sp>
      <p:sp>
        <p:nvSpPr>
          <p:cNvPr id="4" name="Subtitle 3">
            <a:extLst>
              <a:ext uri="{FF2B5EF4-FFF2-40B4-BE49-F238E27FC236}">
                <a16:creationId xmlns:a16="http://schemas.microsoft.com/office/drawing/2014/main" id="{59E3989F-2522-ACF6-FBF7-31686BE07E36}"/>
              </a:ext>
            </a:extLst>
          </p:cNvPr>
          <p:cNvSpPr>
            <a:spLocks noGrp="1"/>
          </p:cNvSpPr>
          <p:nvPr>
            <p:ph type="subTitle" idx="1"/>
          </p:nvPr>
        </p:nvSpPr>
        <p:spPr>
          <a:xfrm>
            <a:off x="265500" y="3227675"/>
            <a:ext cx="4045200" cy="385475"/>
          </a:xfrm>
        </p:spPr>
        <p:txBody>
          <a:bodyPr/>
          <a:lstStyle/>
          <a:p>
            <a:pPr algn="l"/>
            <a:r>
              <a:rPr lang="en-US" dirty="0"/>
              <a:t>By Robert Maddox</a:t>
            </a:r>
          </a:p>
        </p:txBody>
      </p:sp>
      <p:sp>
        <p:nvSpPr>
          <p:cNvPr id="6" name="Text Placeholder 5">
            <a:extLst>
              <a:ext uri="{FF2B5EF4-FFF2-40B4-BE49-F238E27FC236}">
                <a16:creationId xmlns:a16="http://schemas.microsoft.com/office/drawing/2014/main" id="{B4F13341-815B-3A91-1DC5-A312C03B1926}"/>
              </a:ext>
            </a:extLst>
          </p:cNvPr>
          <p:cNvSpPr>
            <a:spLocks noGrp="1"/>
          </p:cNvSpPr>
          <p:nvPr>
            <p:ph type="body" idx="2"/>
          </p:nvPr>
        </p:nvSpPr>
        <p:spPr/>
        <p:txBody>
          <a:bodyPr/>
          <a:lstStyle/>
          <a:p>
            <a:endParaRPr lang="en-US" dirty="0"/>
          </a:p>
        </p:txBody>
      </p:sp>
      <p:sp>
        <p:nvSpPr>
          <p:cNvPr id="106" name="Google Shape;106;p23"/>
          <p:cNvSpPr txBox="1">
            <a:spLocks noGrp="1"/>
          </p:cNvSpPr>
          <p:nvPr>
            <p:ph type="ctrTitle" idx="4294967295"/>
          </p:nvPr>
        </p:nvSpPr>
        <p:spPr>
          <a:xfrm>
            <a:off x="265500" y="2663304"/>
            <a:ext cx="3498273" cy="498476"/>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sz="3000" b="0" dirty="0"/>
              <a:t>Low Code Version</a:t>
            </a:r>
            <a:endParaRPr sz="3000" b="0" dirty="0"/>
          </a:p>
        </p:txBody>
      </p:sp>
      <p:sp>
        <p:nvSpPr>
          <p:cNvPr id="107" name="Google Shape;107;p23"/>
          <p:cNvSpPr txBox="1">
            <a:spLocks noGrp="1"/>
          </p:cNvSpPr>
          <p:nvPr>
            <p:ph type="ctrTitle" idx="4294967295"/>
          </p:nvPr>
        </p:nvSpPr>
        <p:spPr>
          <a:xfrm>
            <a:off x="367500" y="4021859"/>
            <a:ext cx="1565564" cy="498476"/>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sz="1600" b="0" dirty="0">
                <a:highlight>
                  <a:srgbClr val="FFFF00"/>
                </a:highlight>
              </a:rPr>
              <a:t>11 April 2024</a:t>
            </a:r>
            <a:endParaRPr lang="en-US" sz="1600" b="0" dirty="0">
              <a:highlight>
                <a:srgbClr val="FFFF00"/>
              </a:highlight>
            </a:endParaRPr>
          </a:p>
        </p:txBody>
      </p:sp>
      <p:pic>
        <p:nvPicPr>
          <p:cNvPr id="8" name="Picture 7">
            <a:extLst>
              <a:ext uri="{FF2B5EF4-FFF2-40B4-BE49-F238E27FC236}">
                <a16:creationId xmlns:a16="http://schemas.microsoft.com/office/drawing/2014/main" id="{5C00FA71-1DEC-AFC8-3D4C-EBC8FF754D59}"/>
              </a:ext>
            </a:extLst>
          </p:cNvPr>
          <p:cNvPicPr>
            <a:picLocks noChangeAspect="1"/>
          </p:cNvPicPr>
          <p:nvPr/>
        </p:nvPicPr>
        <p:blipFill>
          <a:blip r:embed="rId3"/>
          <a:stretch>
            <a:fillRect/>
          </a:stretch>
        </p:blipFill>
        <p:spPr>
          <a:xfrm>
            <a:off x="4932096" y="1641763"/>
            <a:ext cx="3853114" cy="16985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2951-B3AD-40A3-4B44-574771265420}"/>
              </a:ext>
            </a:extLst>
          </p:cNvPr>
          <p:cNvSpPr>
            <a:spLocks noGrp="1"/>
          </p:cNvSpPr>
          <p:nvPr>
            <p:ph type="title"/>
          </p:nvPr>
        </p:nvSpPr>
        <p:spPr/>
        <p:txBody>
          <a:bodyPr/>
          <a:lstStyle/>
          <a:p>
            <a:r>
              <a:rPr lang="en-US" dirty="0"/>
              <a:t>Checking for Null values</a:t>
            </a:r>
          </a:p>
        </p:txBody>
      </p:sp>
      <p:sp>
        <p:nvSpPr>
          <p:cNvPr id="4" name="Text Placeholder 3">
            <a:extLst>
              <a:ext uri="{FF2B5EF4-FFF2-40B4-BE49-F238E27FC236}">
                <a16:creationId xmlns:a16="http://schemas.microsoft.com/office/drawing/2014/main" id="{62F51E15-E95D-57AA-20CC-60DE572522E6}"/>
              </a:ext>
            </a:extLst>
          </p:cNvPr>
          <p:cNvSpPr>
            <a:spLocks noGrp="1"/>
          </p:cNvSpPr>
          <p:nvPr>
            <p:ph type="body" idx="2"/>
          </p:nvPr>
        </p:nvSpPr>
        <p:spPr/>
        <p:txBody>
          <a:bodyPr/>
          <a:lstStyle/>
          <a:p>
            <a:r>
              <a:rPr lang="en-US" dirty="0">
                <a:solidFill>
                  <a:schemeClr val="bg1"/>
                </a:solidFill>
              </a:rPr>
              <a:t>The numbers shown (0) represent the missing values in each column.</a:t>
            </a:r>
          </a:p>
          <a:p>
            <a:pPr marL="133350" indent="0">
              <a:buNone/>
            </a:pPr>
            <a:endParaRPr lang="en-US" dirty="0">
              <a:solidFill>
                <a:schemeClr val="bg1"/>
              </a:solidFill>
            </a:endParaRPr>
          </a:p>
          <a:p>
            <a:r>
              <a:rPr lang="en-US" dirty="0">
                <a:solidFill>
                  <a:schemeClr val="bg1"/>
                </a:solidFill>
              </a:rPr>
              <a:t>There are no null values in these columns, ensuring that there is complete data to work with.</a:t>
            </a:r>
          </a:p>
          <a:p>
            <a:endParaRPr lang="en-US" dirty="0">
              <a:solidFill>
                <a:schemeClr val="bg1"/>
              </a:solidFill>
            </a:endParaRPr>
          </a:p>
        </p:txBody>
      </p:sp>
      <p:graphicFrame>
        <p:nvGraphicFramePr>
          <p:cNvPr id="5" name="Table 4">
            <a:extLst>
              <a:ext uri="{FF2B5EF4-FFF2-40B4-BE49-F238E27FC236}">
                <a16:creationId xmlns:a16="http://schemas.microsoft.com/office/drawing/2014/main" id="{7D6C1980-7329-EAA0-08C0-276FD8691E6F}"/>
              </a:ext>
            </a:extLst>
          </p:cNvPr>
          <p:cNvGraphicFramePr>
            <a:graphicFrameLocks noGrp="1"/>
          </p:cNvGraphicFramePr>
          <p:nvPr>
            <p:extLst>
              <p:ext uri="{D42A27DB-BD31-4B8C-83A1-F6EECF244321}">
                <p14:modId xmlns:p14="http://schemas.microsoft.com/office/powerpoint/2010/main" val="246852162"/>
              </p:ext>
            </p:extLst>
          </p:nvPr>
        </p:nvGraphicFramePr>
        <p:xfrm>
          <a:off x="1289562" y="2985382"/>
          <a:ext cx="1997075" cy="924943"/>
        </p:xfrm>
        <a:graphic>
          <a:graphicData uri="http://schemas.openxmlformats.org/drawingml/2006/table">
            <a:tbl>
              <a:tblPr firstRow="1" firstCol="1" bandRow="1">
                <a:tableStyleId>{50903089-1577-4541-B394-7FAC15E71DD8}</a:tableStyleId>
              </a:tblPr>
              <a:tblGrid>
                <a:gridCol w="1139825">
                  <a:extLst>
                    <a:ext uri="{9D8B030D-6E8A-4147-A177-3AD203B41FA5}">
                      <a16:colId xmlns:a16="http://schemas.microsoft.com/office/drawing/2014/main" val="2262838307"/>
                    </a:ext>
                  </a:extLst>
                </a:gridCol>
                <a:gridCol w="857250">
                  <a:extLst>
                    <a:ext uri="{9D8B030D-6E8A-4147-A177-3AD203B41FA5}">
                      <a16:colId xmlns:a16="http://schemas.microsoft.com/office/drawing/2014/main" val="1022437500"/>
                    </a:ext>
                  </a:extLst>
                </a:gridCol>
              </a:tblGrid>
              <a:tr h="0">
                <a:tc>
                  <a:txBody>
                    <a:bodyPr/>
                    <a:lstStyle/>
                    <a:p>
                      <a:pPr marL="0" marR="0">
                        <a:lnSpc>
                          <a:spcPct val="107000"/>
                        </a:lnSpc>
                        <a:spcBef>
                          <a:spcPts val="0"/>
                        </a:spcBef>
                        <a:spcAft>
                          <a:spcPts val="0"/>
                        </a:spcAft>
                      </a:pPr>
                      <a:r>
                        <a:rPr lang="en-US" sz="1200" kern="100">
                          <a:effectLst/>
                        </a:rPr>
                        <a:t>Column name</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a:effectLst/>
                        </a:rPr>
                        <a:t>Null count</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1265435"/>
                  </a:ext>
                </a:extLst>
              </a:tr>
              <a:tr h="0">
                <a:tc>
                  <a:txBody>
                    <a:bodyPr/>
                    <a:lstStyle/>
                    <a:p>
                      <a:pPr marL="0" marR="0">
                        <a:lnSpc>
                          <a:spcPct val="107000"/>
                        </a:lnSpc>
                        <a:spcBef>
                          <a:spcPts val="0"/>
                        </a:spcBef>
                        <a:spcAft>
                          <a:spcPts val="0"/>
                        </a:spcAft>
                      </a:pPr>
                      <a:r>
                        <a:rPr lang="en-US" sz="1200" kern="100">
                          <a:effectLst/>
                        </a:rPr>
                        <a:t>User_id</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a:effectLst/>
                        </a:rPr>
                        <a:t>0</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6211513"/>
                  </a:ext>
                </a:extLst>
              </a:tr>
              <a:tr h="0">
                <a:tc>
                  <a:txBody>
                    <a:bodyPr/>
                    <a:lstStyle/>
                    <a:p>
                      <a:pPr marL="0" marR="0">
                        <a:lnSpc>
                          <a:spcPct val="107000"/>
                        </a:lnSpc>
                        <a:spcBef>
                          <a:spcPts val="0"/>
                        </a:spcBef>
                        <a:spcAft>
                          <a:spcPts val="0"/>
                        </a:spcAft>
                      </a:pPr>
                      <a:r>
                        <a:rPr lang="en-US" sz="1200" kern="100">
                          <a:effectLst/>
                        </a:rPr>
                        <a:t>Prod_id</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a:effectLst/>
                        </a:rPr>
                        <a:t>0</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7573999"/>
                  </a:ext>
                </a:extLst>
              </a:tr>
              <a:tr h="0">
                <a:tc>
                  <a:txBody>
                    <a:bodyPr/>
                    <a:lstStyle/>
                    <a:p>
                      <a:pPr marL="0" marR="0">
                        <a:lnSpc>
                          <a:spcPct val="107000"/>
                        </a:lnSpc>
                        <a:spcBef>
                          <a:spcPts val="0"/>
                        </a:spcBef>
                        <a:spcAft>
                          <a:spcPts val="0"/>
                        </a:spcAft>
                      </a:pPr>
                      <a:r>
                        <a:rPr lang="en-US" sz="1200" kern="100">
                          <a:effectLst/>
                        </a:rPr>
                        <a:t>Rating</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rPr>
                        <a:t>0</a:t>
                      </a: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3789537"/>
                  </a:ext>
                </a:extLst>
              </a:tr>
            </a:tbl>
          </a:graphicData>
        </a:graphic>
      </p:graphicFrame>
    </p:spTree>
    <p:extLst>
      <p:ext uri="{BB962C8B-B14F-4D97-AF65-F5344CB8AC3E}">
        <p14:creationId xmlns:p14="http://schemas.microsoft.com/office/powerpoint/2010/main" val="42151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BDB02-01C1-68E9-B712-1E6CD66DCE4F}"/>
              </a:ext>
            </a:extLst>
          </p:cNvPr>
          <p:cNvSpPr>
            <a:spLocks noGrp="1"/>
          </p:cNvSpPr>
          <p:nvPr>
            <p:ph type="title"/>
          </p:nvPr>
        </p:nvSpPr>
        <p:spPr>
          <a:xfrm>
            <a:off x="265500" y="588939"/>
            <a:ext cx="4045200" cy="1482300"/>
          </a:xfrm>
        </p:spPr>
        <p:txBody>
          <a:bodyPr/>
          <a:lstStyle/>
          <a:p>
            <a:r>
              <a:rPr lang="en-US" dirty="0"/>
              <a:t>Checking for duplicates</a:t>
            </a:r>
          </a:p>
        </p:txBody>
      </p:sp>
      <p:sp>
        <p:nvSpPr>
          <p:cNvPr id="4" name="Text Placeholder 3">
            <a:extLst>
              <a:ext uri="{FF2B5EF4-FFF2-40B4-BE49-F238E27FC236}">
                <a16:creationId xmlns:a16="http://schemas.microsoft.com/office/drawing/2014/main" id="{408BF0F1-772D-5871-E262-30CE245FC38C}"/>
              </a:ext>
            </a:extLst>
          </p:cNvPr>
          <p:cNvSpPr>
            <a:spLocks noGrp="1"/>
          </p:cNvSpPr>
          <p:nvPr>
            <p:ph type="body" idx="2"/>
          </p:nvPr>
        </p:nvSpPr>
        <p:spPr/>
        <p:txBody>
          <a:bodyPr/>
          <a:lstStyle/>
          <a:p>
            <a:r>
              <a:rPr lang="en-US" dirty="0">
                <a:solidFill>
                  <a:schemeClr val="bg1"/>
                </a:solidFill>
              </a:rPr>
              <a:t>The output indicates that there are no duplicates in the DataFrame. This reduces the chance of the data being skewed or leading to incorrect conclusions.</a:t>
            </a:r>
          </a:p>
        </p:txBody>
      </p:sp>
      <p:pic>
        <p:nvPicPr>
          <p:cNvPr id="8" name="Picture 7">
            <a:extLst>
              <a:ext uri="{FF2B5EF4-FFF2-40B4-BE49-F238E27FC236}">
                <a16:creationId xmlns:a16="http://schemas.microsoft.com/office/drawing/2014/main" id="{3778A53C-A4CC-122F-728B-99BAF05C6419}"/>
              </a:ext>
            </a:extLst>
          </p:cNvPr>
          <p:cNvPicPr>
            <a:picLocks noChangeAspect="1"/>
          </p:cNvPicPr>
          <p:nvPr/>
        </p:nvPicPr>
        <p:blipFill>
          <a:blip r:embed="rId2"/>
          <a:stretch>
            <a:fillRect/>
          </a:stretch>
        </p:blipFill>
        <p:spPr>
          <a:xfrm>
            <a:off x="62291" y="2158793"/>
            <a:ext cx="4509709" cy="2134883"/>
          </a:xfrm>
          <a:prstGeom prst="rect">
            <a:avLst/>
          </a:prstGeom>
        </p:spPr>
      </p:pic>
    </p:spTree>
    <p:extLst>
      <p:ext uri="{BB962C8B-B14F-4D97-AF65-F5344CB8AC3E}">
        <p14:creationId xmlns:p14="http://schemas.microsoft.com/office/powerpoint/2010/main" val="4047245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D0963-23FE-5C2C-FDC9-E31603EBFDDB}"/>
              </a:ext>
            </a:extLst>
          </p:cNvPr>
          <p:cNvSpPr>
            <a:spLocks noGrp="1"/>
          </p:cNvSpPr>
          <p:nvPr>
            <p:ph type="title"/>
          </p:nvPr>
        </p:nvSpPr>
        <p:spPr>
          <a:xfrm>
            <a:off x="265500" y="575085"/>
            <a:ext cx="4045200" cy="1482300"/>
          </a:xfrm>
        </p:spPr>
        <p:txBody>
          <a:bodyPr/>
          <a:lstStyle/>
          <a:p>
            <a:r>
              <a:rPr lang="en-US" dirty="0"/>
              <a:t>Data Type Validation</a:t>
            </a:r>
          </a:p>
        </p:txBody>
      </p:sp>
      <p:sp>
        <p:nvSpPr>
          <p:cNvPr id="7" name="Text Placeholder 6">
            <a:extLst>
              <a:ext uri="{FF2B5EF4-FFF2-40B4-BE49-F238E27FC236}">
                <a16:creationId xmlns:a16="http://schemas.microsoft.com/office/drawing/2014/main" id="{C238079E-2FE8-5B39-5B28-B47A7A95BA74}"/>
              </a:ext>
            </a:extLst>
          </p:cNvPr>
          <p:cNvSpPr>
            <a:spLocks noGrp="1"/>
          </p:cNvSpPr>
          <p:nvPr>
            <p:ph type="body" idx="2"/>
          </p:nvPr>
        </p:nvSpPr>
        <p:spPr/>
        <p:txBody>
          <a:bodyPr/>
          <a:lstStyle/>
          <a:p>
            <a:r>
              <a:rPr lang="en-US" dirty="0">
                <a:solidFill>
                  <a:schemeClr val="bg1"/>
                </a:solidFill>
              </a:rPr>
              <a:t>The DataFrame has 125,871 entries and no null values (‘Non-Null Count’ for each column equals the total number of entries. The memory usage of the DataFrame is approximately 3.8 MB. </a:t>
            </a:r>
          </a:p>
          <a:p>
            <a:endParaRPr lang="en-US" dirty="0">
              <a:solidFill>
                <a:schemeClr val="bg1"/>
              </a:solidFill>
            </a:endParaRPr>
          </a:p>
          <a:p>
            <a:r>
              <a:rPr lang="en-US" dirty="0">
                <a:solidFill>
                  <a:schemeClr val="bg1"/>
                </a:solidFill>
              </a:rPr>
              <a:t>The ‘user_id’ and ‘prod_id’ columns contain categorical or string data, such as user identifiers and product identifiers</a:t>
            </a:r>
          </a:p>
          <a:p>
            <a:endParaRPr lang="en-US" dirty="0">
              <a:solidFill>
                <a:schemeClr val="bg1"/>
              </a:solidFill>
            </a:endParaRPr>
          </a:p>
          <a:p>
            <a:r>
              <a:rPr lang="en-US" dirty="0">
                <a:solidFill>
                  <a:schemeClr val="bg1"/>
                </a:solidFill>
              </a:rPr>
              <a:t>The ‘rating’ column contains numerical data in the form of ratings, stored as floating-point numbers </a:t>
            </a:r>
          </a:p>
        </p:txBody>
      </p:sp>
      <p:graphicFrame>
        <p:nvGraphicFramePr>
          <p:cNvPr id="5" name="Table 4">
            <a:extLst>
              <a:ext uri="{FF2B5EF4-FFF2-40B4-BE49-F238E27FC236}">
                <a16:creationId xmlns:a16="http://schemas.microsoft.com/office/drawing/2014/main" id="{8BC9C10F-78C8-1C22-BC67-6CABD35B6664}"/>
              </a:ext>
            </a:extLst>
          </p:cNvPr>
          <p:cNvGraphicFramePr>
            <a:graphicFrameLocks noGrp="1"/>
          </p:cNvGraphicFramePr>
          <p:nvPr>
            <p:extLst>
              <p:ext uri="{D42A27DB-BD31-4B8C-83A1-F6EECF244321}">
                <p14:modId xmlns:p14="http://schemas.microsoft.com/office/powerpoint/2010/main" val="2034435"/>
              </p:ext>
            </p:extLst>
          </p:nvPr>
        </p:nvGraphicFramePr>
        <p:xfrm>
          <a:off x="74162" y="2346336"/>
          <a:ext cx="4427876" cy="1243714"/>
        </p:xfrm>
        <a:graphic>
          <a:graphicData uri="http://schemas.openxmlformats.org/drawingml/2006/table">
            <a:tbl>
              <a:tblPr firstRow="1" bandRow="1">
                <a:tableStyleId>{50903089-1577-4541-B394-7FAC15E71DD8}</a:tableStyleId>
              </a:tblPr>
              <a:tblGrid>
                <a:gridCol w="1106969">
                  <a:extLst>
                    <a:ext uri="{9D8B030D-6E8A-4147-A177-3AD203B41FA5}">
                      <a16:colId xmlns:a16="http://schemas.microsoft.com/office/drawing/2014/main" val="2638845011"/>
                    </a:ext>
                  </a:extLst>
                </a:gridCol>
                <a:gridCol w="1106969">
                  <a:extLst>
                    <a:ext uri="{9D8B030D-6E8A-4147-A177-3AD203B41FA5}">
                      <a16:colId xmlns:a16="http://schemas.microsoft.com/office/drawing/2014/main" val="1662717282"/>
                    </a:ext>
                  </a:extLst>
                </a:gridCol>
                <a:gridCol w="1106969">
                  <a:extLst>
                    <a:ext uri="{9D8B030D-6E8A-4147-A177-3AD203B41FA5}">
                      <a16:colId xmlns:a16="http://schemas.microsoft.com/office/drawing/2014/main" val="3750106996"/>
                    </a:ext>
                  </a:extLst>
                </a:gridCol>
                <a:gridCol w="1106969">
                  <a:extLst>
                    <a:ext uri="{9D8B030D-6E8A-4147-A177-3AD203B41FA5}">
                      <a16:colId xmlns:a16="http://schemas.microsoft.com/office/drawing/2014/main" val="1001734680"/>
                    </a:ext>
                  </a:extLst>
                </a:gridCol>
              </a:tblGrid>
              <a:tr h="329314">
                <a:tc>
                  <a:txBody>
                    <a:bodyPr/>
                    <a:lstStyle/>
                    <a:p>
                      <a:r>
                        <a:rPr lang="en-US" dirty="0"/>
                        <a:t>Column</a:t>
                      </a:r>
                    </a:p>
                  </a:txBody>
                  <a:tcPr/>
                </a:tc>
                <a:tc>
                  <a:txBody>
                    <a:bodyPr/>
                    <a:lstStyle/>
                    <a:p>
                      <a:r>
                        <a:rPr lang="en-US" dirty="0"/>
                        <a:t>Non-Null</a:t>
                      </a:r>
                    </a:p>
                  </a:txBody>
                  <a:tcPr/>
                </a:tc>
                <a:tc>
                  <a:txBody>
                    <a:bodyPr/>
                    <a:lstStyle/>
                    <a:p>
                      <a:r>
                        <a:rPr lang="en-US" dirty="0"/>
                        <a:t>Count</a:t>
                      </a:r>
                    </a:p>
                  </a:txBody>
                  <a:tcPr/>
                </a:tc>
                <a:tc>
                  <a:txBody>
                    <a:bodyPr/>
                    <a:lstStyle/>
                    <a:p>
                      <a:r>
                        <a:rPr lang="en-US" dirty="0" err="1"/>
                        <a:t>Dtype</a:t>
                      </a:r>
                      <a:endParaRPr lang="en-US" dirty="0"/>
                    </a:p>
                  </a:txBody>
                  <a:tcPr/>
                </a:tc>
                <a:extLst>
                  <a:ext uri="{0D108BD9-81ED-4DB2-BD59-A6C34878D82A}">
                    <a16:rowId xmlns:a16="http://schemas.microsoft.com/office/drawing/2014/main" val="3199214544"/>
                  </a:ext>
                </a:extLst>
              </a:tr>
              <a:tr h="301929">
                <a:tc>
                  <a:txBody>
                    <a:bodyPr/>
                    <a:lstStyle/>
                    <a:p>
                      <a:r>
                        <a:rPr lang="en-US" dirty="0"/>
                        <a:t>User_id</a:t>
                      </a:r>
                    </a:p>
                  </a:txBody>
                  <a:tcPr/>
                </a:tc>
                <a:tc>
                  <a:txBody>
                    <a:bodyPr/>
                    <a:lstStyle/>
                    <a:p>
                      <a:r>
                        <a:rPr lang="en-US" dirty="0"/>
                        <a:t>125871</a:t>
                      </a:r>
                    </a:p>
                  </a:txBody>
                  <a:tcPr/>
                </a:tc>
                <a:tc>
                  <a:txBody>
                    <a:bodyPr/>
                    <a:lstStyle/>
                    <a:p>
                      <a:r>
                        <a:rPr lang="en-US" dirty="0"/>
                        <a:t>Non-null</a:t>
                      </a:r>
                    </a:p>
                  </a:txBody>
                  <a:tcPr/>
                </a:tc>
                <a:tc>
                  <a:txBody>
                    <a:bodyPr/>
                    <a:lstStyle/>
                    <a:p>
                      <a:r>
                        <a:rPr lang="en-US" dirty="0"/>
                        <a:t>Object</a:t>
                      </a:r>
                    </a:p>
                  </a:txBody>
                  <a:tcPr/>
                </a:tc>
                <a:extLst>
                  <a:ext uri="{0D108BD9-81ED-4DB2-BD59-A6C34878D82A}">
                    <a16:rowId xmlns:a16="http://schemas.microsoft.com/office/drawing/2014/main" val="3701386965"/>
                  </a:ext>
                </a:extLst>
              </a:tr>
              <a:tr h="301929">
                <a:tc>
                  <a:txBody>
                    <a:bodyPr/>
                    <a:lstStyle/>
                    <a:p>
                      <a:r>
                        <a:rPr lang="en-US" dirty="0"/>
                        <a:t>Prod_id</a:t>
                      </a:r>
                    </a:p>
                  </a:txBody>
                  <a:tcPr/>
                </a:tc>
                <a:tc>
                  <a:txBody>
                    <a:bodyPr/>
                    <a:lstStyle/>
                    <a:p>
                      <a:r>
                        <a:rPr lang="en-US" dirty="0"/>
                        <a:t>125871</a:t>
                      </a:r>
                    </a:p>
                  </a:txBody>
                  <a:tcPr/>
                </a:tc>
                <a:tc>
                  <a:txBody>
                    <a:bodyPr/>
                    <a:lstStyle/>
                    <a:p>
                      <a:r>
                        <a:rPr lang="en-US" dirty="0"/>
                        <a:t>Non-null</a:t>
                      </a:r>
                    </a:p>
                  </a:txBody>
                  <a:tcPr/>
                </a:tc>
                <a:tc>
                  <a:txBody>
                    <a:bodyPr/>
                    <a:lstStyle/>
                    <a:p>
                      <a:r>
                        <a:rPr lang="en-US" dirty="0"/>
                        <a:t>Object</a:t>
                      </a:r>
                    </a:p>
                  </a:txBody>
                  <a:tcPr/>
                </a:tc>
                <a:extLst>
                  <a:ext uri="{0D108BD9-81ED-4DB2-BD59-A6C34878D82A}">
                    <a16:rowId xmlns:a16="http://schemas.microsoft.com/office/drawing/2014/main" val="1598450104"/>
                  </a:ext>
                </a:extLst>
              </a:tr>
              <a:tr h="301929">
                <a:tc>
                  <a:txBody>
                    <a:bodyPr/>
                    <a:lstStyle/>
                    <a:p>
                      <a:r>
                        <a:rPr lang="en-US" dirty="0"/>
                        <a:t>Rating</a:t>
                      </a:r>
                    </a:p>
                  </a:txBody>
                  <a:tcPr/>
                </a:tc>
                <a:tc>
                  <a:txBody>
                    <a:bodyPr/>
                    <a:lstStyle/>
                    <a:p>
                      <a:r>
                        <a:rPr lang="en-US" dirty="0"/>
                        <a:t>125871</a:t>
                      </a:r>
                    </a:p>
                  </a:txBody>
                  <a:tcPr/>
                </a:tc>
                <a:tc>
                  <a:txBody>
                    <a:bodyPr/>
                    <a:lstStyle/>
                    <a:p>
                      <a:r>
                        <a:rPr lang="en-US" dirty="0"/>
                        <a:t>Non-null</a:t>
                      </a:r>
                    </a:p>
                  </a:txBody>
                  <a:tcPr/>
                </a:tc>
                <a:tc>
                  <a:txBody>
                    <a:bodyPr/>
                    <a:lstStyle/>
                    <a:p>
                      <a:r>
                        <a:rPr lang="en-US" dirty="0"/>
                        <a:t>float64</a:t>
                      </a:r>
                    </a:p>
                  </a:txBody>
                  <a:tcPr/>
                </a:tc>
                <a:extLst>
                  <a:ext uri="{0D108BD9-81ED-4DB2-BD59-A6C34878D82A}">
                    <a16:rowId xmlns:a16="http://schemas.microsoft.com/office/drawing/2014/main" val="898797250"/>
                  </a:ext>
                </a:extLst>
              </a:tr>
            </a:tbl>
          </a:graphicData>
        </a:graphic>
      </p:graphicFrame>
    </p:spTree>
    <p:extLst>
      <p:ext uri="{BB962C8B-B14F-4D97-AF65-F5344CB8AC3E}">
        <p14:creationId xmlns:p14="http://schemas.microsoft.com/office/powerpoint/2010/main" val="43620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7ED8EE-11AF-739D-F2AA-3898FB9FE534}"/>
              </a:ext>
            </a:extLst>
          </p:cNvPr>
          <p:cNvPicPr>
            <a:picLocks noChangeAspect="1"/>
          </p:cNvPicPr>
          <p:nvPr/>
        </p:nvPicPr>
        <p:blipFill>
          <a:blip r:embed="rId2"/>
          <a:stretch>
            <a:fillRect/>
          </a:stretch>
        </p:blipFill>
        <p:spPr>
          <a:xfrm>
            <a:off x="424439" y="3634090"/>
            <a:ext cx="4468941" cy="869554"/>
          </a:xfrm>
          <a:prstGeom prst="rect">
            <a:avLst/>
          </a:prstGeom>
        </p:spPr>
      </p:pic>
      <p:sp>
        <p:nvSpPr>
          <p:cNvPr id="2" name="Title 1">
            <a:extLst>
              <a:ext uri="{FF2B5EF4-FFF2-40B4-BE49-F238E27FC236}">
                <a16:creationId xmlns:a16="http://schemas.microsoft.com/office/drawing/2014/main" id="{2D39317A-839E-D098-A2BC-8766F5EB5848}"/>
              </a:ext>
            </a:extLst>
          </p:cNvPr>
          <p:cNvSpPr>
            <a:spLocks noGrp="1"/>
          </p:cNvSpPr>
          <p:nvPr>
            <p:ph type="title"/>
          </p:nvPr>
        </p:nvSpPr>
        <p:spPr>
          <a:xfrm>
            <a:off x="201972" y="288368"/>
            <a:ext cx="8520600" cy="572700"/>
          </a:xfrm>
        </p:spPr>
        <p:txBody>
          <a:bodyPr wrap="square" anchor="t">
            <a:normAutofit/>
          </a:bodyPr>
          <a:lstStyle/>
          <a:p>
            <a:r>
              <a:rPr lang="en-US" dirty="0"/>
              <a:t>Overview of the dataset</a:t>
            </a:r>
          </a:p>
        </p:txBody>
      </p:sp>
      <p:sp>
        <p:nvSpPr>
          <p:cNvPr id="10" name="Text Placeholder 3">
            <a:extLst>
              <a:ext uri="{FF2B5EF4-FFF2-40B4-BE49-F238E27FC236}">
                <a16:creationId xmlns:a16="http://schemas.microsoft.com/office/drawing/2014/main" id="{D0B4AA79-9083-9520-CA67-EDF2F85710A8}"/>
              </a:ext>
            </a:extLst>
          </p:cNvPr>
          <p:cNvSpPr>
            <a:spLocks noGrp="1"/>
          </p:cNvSpPr>
          <p:nvPr>
            <p:ph type="body" idx="1"/>
          </p:nvPr>
        </p:nvSpPr>
        <p:spPr>
          <a:xfrm>
            <a:off x="201971" y="639856"/>
            <a:ext cx="7736683" cy="4215276"/>
          </a:xfrm>
        </p:spPr>
        <p:txBody>
          <a:bodyPr wrap="square" anchor="t">
            <a:normAutofit/>
          </a:bodyPr>
          <a:lstStyle/>
          <a:p>
            <a:pPr marL="609600" lvl="1" indent="0">
              <a:lnSpc>
                <a:spcPct val="150000"/>
              </a:lnSpc>
              <a:spcAft>
                <a:spcPts val="600"/>
              </a:spcAft>
              <a:buNone/>
            </a:pPr>
            <a:r>
              <a:rPr lang="en-US" sz="1000" kern="100" dirty="0">
                <a:effectLst/>
              </a:rPr>
              <a:t>The name of the dataset is ratings_Electronics.csv; it is composed of 665,290 rows and has 3 columns. The dataset is a database tracking customer IDs, the products purchased, and the ratings customers provided on the products purchased. The dataset has four columns titled ‘user_id,’ ‘product_id,’ ‘rating,’ and ‘timestamp.’ The user_id is an alphanumeric string variable, the prod_id is a numeric string variable, the rating is a decimal, float64 variable, and the timestamp is a temporal variable. While there are four columns in the dataset, only the three columns specific to customer product ratings will be used, excluding the timestamp column.</a:t>
            </a:r>
          </a:p>
          <a:p>
            <a:pPr marL="609600" lvl="1" indent="0">
              <a:lnSpc>
                <a:spcPct val="120000"/>
              </a:lnSpc>
              <a:spcAft>
                <a:spcPts val="600"/>
              </a:spcAft>
              <a:buNone/>
            </a:pPr>
            <a:endParaRPr lang="en-US" sz="1000" kern="100" dirty="0"/>
          </a:p>
          <a:p>
            <a:pPr marL="609600" lvl="1" indent="0">
              <a:lnSpc>
                <a:spcPct val="120000"/>
              </a:lnSpc>
              <a:spcAft>
                <a:spcPts val="600"/>
              </a:spcAft>
              <a:buNone/>
            </a:pPr>
            <a:endParaRPr lang="en-US" sz="1000" kern="100" dirty="0"/>
          </a:p>
          <a:p>
            <a:pPr marL="609600" lvl="1" indent="0">
              <a:lnSpc>
                <a:spcPct val="200000"/>
              </a:lnSpc>
              <a:spcAft>
                <a:spcPts val="600"/>
              </a:spcAft>
              <a:buNone/>
            </a:pPr>
            <a:r>
              <a:rPr lang="en-US" sz="1000" kern="100" dirty="0">
                <a:effectLst/>
              </a:rPr>
              <a:t>  </a:t>
            </a:r>
          </a:p>
          <a:p>
            <a:pPr>
              <a:lnSpc>
                <a:spcPct val="105000"/>
              </a:lnSpc>
              <a:spcAft>
                <a:spcPts val="600"/>
              </a:spcAft>
            </a:pPr>
            <a:endParaRPr lang="en-US" sz="1200" dirty="0"/>
          </a:p>
        </p:txBody>
      </p:sp>
      <p:pic>
        <p:nvPicPr>
          <p:cNvPr id="5" name="Picture 4">
            <a:extLst>
              <a:ext uri="{FF2B5EF4-FFF2-40B4-BE49-F238E27FC236}">
                <a16:creationId xmlns:a16="http://schemas.microsoft.com/office/drawing/2014/main" id="{3857EC77-0538-D01A-C34C-9F42217EC72A}"/>
              </a:ext>
            </a:extLst>
          </p:cNvPr>
          <p:cNvPicPr>
            <a:picLocks noChangeAspect="1"/>
          </p:cNvPicPr>
          <p:nvPr/>
        </p:nvPicPr>
        <p:blipFill>
          <a:blip r:embed="rId3"/>
          <a:stretch>
            <a:fillRect/>
          </a:stretch>
        </p:blipFill>
        <p:spPr>
          <a:xfrm>
            <a:off x="4572000" y="2157437"/>
            <a:ext cx="3743847" cy="2038635"/>
          </a:xfrm>
          <a:prstGeom prst="rect">
            <a:avLst/>
          </a:prstGeom>
        </p:spPr>
      </p:pic>
    </p:spTree>
    <p:extLst>
      <p:ext uri="{BB962C8B-B14F-4D97-AF65-F5344CB8AC3E}">
        <p14:creationId xmlns:p14="http://schemas.microsoft.com/office/powerpoint/2010/main" val="268198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0AEB-3A36-406E-DEAC-7BC0041888C9}"/>
              </a:ext>
            </a:extLst>
          </p:cNvPr>
          <p:cNvSpPr>
            <a:spLocks noGrp="1"/>
          </p:cNvSpPr>
          <p:nvPr>
            <p:ph type="title"/>
          </p:nvPr>
        </p:nvSpPr>
        <p:spPr/>
        <p:txBody>
          <a:bodyPr/>
          <a:lstStyle/>
          <a:p>
            <a:r>
              <a:rPr lang="en-US" dirty="0"/>
              <a:t>Bar Chart of rating distribution</a:t>
            </a:r>
          </a:p>
        </p:txBody>
      </p:sp>
      <p:sp>
        <p:nvSpPr>
          <p:cNvPr id="3" name="Text Placeholder 2">
            <a:extLst>
              <a:ext uri="{FF2B5EF4-FFF2-40B4-BE49-F238E27FC236}">
                <a16:creationId xmlns:a16="http://schemas.microsoft.com/office/drawing/2014/main" id="{5F81361C-4E38-963B-45BA-A3AFE8045E57}"/>
              </a:ext>
            </a:extLst>
          </p:cNvPr>
          <p:cNvSpPr>
            <a:spLocks noGrp="1"/>
          </p:cNvSpPr>
          <p:nvPr>
            <p:ph type="body" idx="1"/>
          </p:nvPr>
        </p:nvSpPr>
        <p:spPr/>
        <p:txBody>
          <a:bodyPr/>
          <a:lstStyle/>
          <a:p>
            <a:endParaRPr lang="en-US" dirty="0"/>
          </a:p>
        </p:txBody>
      </p:sp>
      <p:pic>
        <p:nvPicPr>
          <p:cNvPr id="7" name="Picture 6">
            <a:extLst>
              <a:ext uri="{FF2B5EF4-FFF2-40B4-BE49-F238E27FC236}">
                <a16:creationId xmlns:a16="http://schemas.microsoft.com/office/drawing/2014/main" id="{BB7A596F-9D21-5575-2AF2-9100E0CB5E29}"/>
              </a:ext>
            </a:extLst>
          </p:cNvPr>
          <p:cNvPicPr>
            <a:picLocks noChangeAspect="1"/>
          </p:cNvPicPr>
          <p:nvPr/>
        </p:nvPicPr>
        <p:blipFill>
          <a:blip r:embed="rId2"/>
          <a:stretch>
            <a:fillRect/>
          </a:stretch>
        </p:blipFill>
        <p:spPr>
          <a:xfrm>
            <a:off x="311650" y="3605984"/>
            <a:ext cx="3158915" cy="1098506"/>
          </a:xfrm>
          <a:prstGeom prst="rect">
            <a:avLst/>
          </a:prstGeom>
        </p:spPr>
      </p:pic>
      <p:pic>
        <p:nvPicPr>
          <p:cNvPr id="6" name="Picture 5">
            <a:extLst>
              <a:ext uri="{FF2B5EF4-FFF2-40B4-BE49-F238E27FC236}">
                <a16:creationId xmlns:a16="http://schemas.microsoft.com/office/drawing/2014/main" id="{7364C332-45E5-5807-388B-C51D84C59689}"/>
              </a:ext>
            </a:extLst>
          </p:cNvPr>
          <p:cNvPicPr>
            <a:picLocks noChangeAspect="1"/>
          </p:cNvPicPr>
          <p:nvPr/>
        </p:nvPicPr>
        <p:blipFill>
          <a:blip r:embed="rId3"/>
          <a:stretch>
            <a:fillRect/>
          </a:stretch>
        </p:blipFill>
        <p:spPr>
          <a:xfrm>
            <a:off x="311650" y="763428"/>
            <a:ext cx="4779894" cy="2822771"/>
          </a:xfrm>
          <a:prstGeom prst="rect">
            <a:avLst/>
          </a:prstGeom>
        </p:spPr>
      </p:pic>
      <p:sp>
        <p:nvSpPr>
          <p:cNvPr id="8" name="TextBox 7">
            <a:extLst>
              <a:ext uri="{FF2B5EF4-FFF2-40B4-BE49-F238E27FC236}">
                <a16:creationId xmlns:a16="http://schemas.microsoft.com/office/drawing/2014/main" id="{CF650DC1-6F40-907E-0ACD-584C24979CCF}"/>
              </a:ext>
            </a:extLst>
          </p:cNvPr>
          <p:cNvSpPr txBox="1"/>
          <p:nvPr/>
        </p:nvSpPr>
        <p:spPr>
          <a:xfrm>
            <a:off x="5534891" y="970458"/>
            <a:ext cx="3020291" cy="3600986"/>
          </a:xfrm>
          <a:prstGeom prst="rect">
            <a:avLst/>
          </a:prstGeom>
          <a:noFill/>
        </p:spPr>
        <p:txBody>
          <a:bodyPr wrap="square" rtlCol="0">
            <a:spAutoFit/>
          </a:bodyPr>
          <a:lstStyle/>
          <a:p>
            <a:r>
              <a:rPr lang="en-US" sz="1200" dirty="0"/>
              <a:t>The rating distribution is skewed to the left (negatively skewed) indicating that the bulk of the ratings is concentrated towards the higher end of the rating scale, and fewer ratings are towards the lower back. In this type of situation, the mode is frequently more significant than the mean.</a:t>
            </a:r>
          </a:p>
          <a:p>
            <a:endParaRPr lang="en-US" sz="1200" dirty="0"/>
          </a:p>
          <a:p>
            <a:r>
              <a:rPr lang="en-US" sz="1200" dirty="0"/>
              <a:t>A mode of five suggests that many users gave a rating of five more frequently than other ratings.</a:t>
            </a:r>
          </a:p>
          <a:p>
            <a:endParaRPr lang="en-US" sz="1200" dirty="0"/>
          </a:p>
          <a:p>
            <a:r>
              <a:rPr lang="en-US" sz="1200" dirty="0"/>
              <a:t>With the mean and the median both being three, it suggests that while there are some higher ratings, there are also lower ratings, dragging the average down to three. Insinuating some variability in the ratings, with a portion of the ratings being lower than three</a:t>
            </a:r>
          </a:p>
        </p:txBody>
      </p:sp>
    </p:spTree>
    <p:extLst>
      <p:ext uri="{BB962C8B-B14F-4D97-AF65-F5344CB8AC3E}">
        <p14:creationId xmlns:p14="http://schemas.microsoft.com/office/powerpoint/2010/main" val="3298086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5F4A-AB20-C54E-3B2F-8CFF0E742490}"/>
              </a:ext>
            </a:extLst>
          </p:cNvPr>
          <p:cNvSpPr>
            <a:spLocks noGrp="1"/>
          </p:cNvSpPr>
          <p:nvPr>
            <p:ph type="title"/>
          </p:nvPr>
        </p:nvSpPr>
        <p:spPr>
          <a:xfrm>
            <a:off x="265500" y="364175"/>
            <a:ext cx="4045200" cy="741150"/>
          </a:xfrm>
        </p:spPr>
        <p:txBody>
          <a:bodyPr/>
          <a:lstStyle/>
          <a:p>
            <a:r>
              <a:rPr lang="en-US" sz="2300" dirty="0"/>
              <a:t>Exploratory Data Analysis</a:t>
            </a:r>
          </a:p>
        </p:txBody>
      </p:sp>
      <p:sp>
        <p:nvSpPr>
          <p:cNvPr id="3" name="Subtitle 2">
            <a:extLst>
              <a:ext uri="{FF2B5EF4-FFF2-40B4-BE49-F238E27FC236}">
                <a16:creationId xmlns:a16="http://schemas.microsoft.com/office/drawing/2014/main" id="{D8378B72-2BD2-05F9-9E60-33F4559BEDB5}"/>
              </a:ext>
            </a:extLst>
          </p:cNvPr>
          <p:cNvSpPr>
            <a:spLocks noGrp="1"/>
          </p:cNvSpPr>
          <p:nvPr>
            <p:ph type="subTitle" idx="1"/>
          </p:nvPr>
        </p:nvSpPr>
        <p:spPr>
          <a:xfrm>
            <a:off x="265500" y="1336525"/>
            <a:ext cx="4045200" cy="1235100"/>
          </a:xfrm>
        </p:spPr>
        <p:txBody>
          <a:bodyPr/>
          <a:lstStyle/>
          <a:p>
            <a:r>
              <a:rPr lang="en-US" dirty="0"/>
              <a:t>Checking Data Types and Observations</a:t>
            </a:r>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1A391333-4F51-343F-2752-26FC8A2157D0}"/>
              </a:ext>
            </a:extLst>
          </p:cNvPr>
          <p:cNvSpPr>
            <a:spLocks noGrp="1"/>
          </p:cNvSpPr>
          <p:nvPr>
            <p:ph type="body" idx="2"/>
          </p:nvPr>
        </p:nvSpPr>
        <p:spPr/>
        <p:txBody>
          <a:bodyPr/>
          <a:lstStyle/>
          <a:p>
            <a:pPr>
              <a:lnSpc>
                <a:spcPct val="200000"/>
              </a:lnSpc>
              <a:buFont typeface="Wingdings" panose="05000000000000000000" pitchFamily="2" charset="2"/>
              <a:buChar char="Ø"/>
            </a:pPr>
            <a:r>
              <a:rPr lang="en-US" dirty="0">
                <a:solidFill>
                  <a:schemeClr val="bg1"/>
                </a:solidFill>
              </a:rPr>
              <a:t>User_id is of the object type</a:t>
            </a:r>
          </a:p>
          <a:p>
            <a:pPr>
              <a:lnSpc>
                <a:spcPct val="200000"/>
              </a:lnSpc>
              <a:buFont typeface="Wingdings" panose="05000000000000000000" pitchFamily="2" charset="2"/>
              <a:buChar char="Ø"/>
            </a:pPr>
            <a:r>
              <a:rPr lang="en-US" dirty="0">
                <a:solidFill>
                  <a:schemeClr val="bg1"/>
                </a:solidFill>
              </a:rPr>
              <a:t>Prod_id is of the object type</a:t>
            </a:r>
          </a:p>
          <a:p>
            <a:pPr>
              <a:lnSpc>
                <a:spcPct val="200000"/>
              </a:lnSpc>
              <a:buFont typeface="Wingdings" panose="05000000000000000000" pitchFamily="2" charset="2"/>
              <a:buChar char="Ø"/>
            </a:pPr>
            <a:r>
              <a:rPr lang="en-US" dirty="0">
                <a:solidFill>
                  <a:schemeClr val="bg1"/>
                </a:solidFill>
              </a:rPr>
              <a:t>Rating is of the float64 type</a:t>
            </a:r>
          </a:p>
          <a:p>
            <a:endParaRPr lang="en-US" dirty="0"/>
          </a:p>
        </p:txBody>
      </p:sp>
      <p:pic>
        <p:nvPicPr>
          <p:cNvPr id="5" name="Picture 4">
            <a:extLst>
              <a:ext uri="{FF2B5EF4-FFF2-40B4-BE49-F238E27FC236}">
                <a16:creationId xmlns:a16="http://schemas.microsoft.com/office/drawing/2014/main" id="{E81D152D-F23D-2BDD-9B5B-04F3FF106F5E}"/>
              </a:ext>
            </a:extLst>
          </p:cNvPr>
          <p:cNvPicPr>
            <a:picLocks noChangeAspect="1"/>
          </p:cNvPicPr>
          <p:nvPr/>
        </p:nvPicPr>
        <p:blipFill>
          <a:blip r:embed="rId2"/>
          <a:stretch>
            <a:fillRect/>
          </a:stretch>
        </p:blipFill>
        <p:spPr>
          <a:xfrm>
            <a:off x="601939" y="2571625"/>
            <a:ext cx="3372321" cy="1933845"/>
          </a:xfrm>
          <a:prstGeom prst="rect">
            <a:avLst/>
          </a:prstGeom>
        </p:spPr>
      </p:pic>
    </p:spTree>
    <p:extLst>
      <p:ext uri="{BB962C8B-B14F-4D97-AF65-F5344CB8AC3E}">
        <p14:creationId xmlns:p14="http://schemas.microsoft.com/office/powerpoint/2010/main" val="4048663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9AB1-11E5-05EF-7F1B-393313E6EC90}"/>
              </a:ext>
            </a:extLst>
          </p:cNvPr>
          <p:cNvSpPr>
            <a:spLocks noGrp="1"/>
          </p:cNvSpPr>
          <p:nvPr>
            <p:ph type="title"/>
          </p:nvPr>
        </p:nvSpPr>
        <p:spPr/>
        <p:txBody>
          <a:bodyPr/>
          <a:lstStyle/>
          <a:p>
            <a:r>
              <a:rPr lang="en-US" sz="2000" dirty="0">
                <a:solidFill>
                  <a:srgbClr val="000000"/>
                </a:solidFill>
              </a:rPr>
              <a:t>Exploratory Data Analysis</a:t>
            </a:r>
            <a:br>
              <a:rPr lang="en-US" sz="2000" dirty="0">
                <a:solidFill>
                  <a:srgbClr val="000000"/>
                </a:solidFill>
              </a:rPr>
            </a:br>
            <a:r>
              <a:rPr lang="en-US" sz="1600" dirty="0">
                <a:solidFill>
                  <a:srgbClr val="000000"/>
                </a:solidFill>
              </a:rPr>
              <a:t>Check for Missing Data</a:t>
            </a:r>
            <a:endParaRPr lang="en-US" sz="1600" dirty="0"/>
          </a:p>
        </p:txBody>
      </p:sp>
      <p:sp>
        <p:nvSpPr>
          <p:cNvPr id="3" name="Text Placeholder 2">
            <a:extLst>
              <a:ext uri="{FF2B5EF4-FFF2-40B4-BE49-F238E27FC236}">
                <a16:creationId xmlns:a16="http://schemas.microsoft.com/office/drawing/2014/main" id="{E5DD7E75-4574-05A0-02E3-43650D6D602E}"/>
              </a:ext>
            </a:extLst>
          </p:cNvPr>
          <p:cNvSpPr>
            <a:spLocks noGrp="1"/>
          </p:cNvSpPr>
          <p:nvPr>
            <p:ph type="body" idx="1"/>
          </p:nvPr>
        </p:nvSpPr>
        <p:spPr/>
        <p:txBody>
          <a:bodyPr/>
          <a:lstStyle/>
          <a:p>
            <a:pPr marL="133350" indent="0">
              <a:buNone/>
            </a:pPr>
            <a:endParaRPr lang="en-US" dirty="0"/>
          </a:p>
        </p:txBody>
      </p:sp>
      <p:pic>
        <p:nvPicPr>
          <p:cNvPr id="5" name="Picture 4">
            <a:extLst>
              <a:ext uri="{FF2B5EF4-FFF2-40B4-BE49-F238E27FC236}">
                <a16:creationId xmlns:a16="http://schemas.microsoft.com/office/drawing/2014/main" id="{8BC4A1BB-CDF4-0066-5498-C7E8E78C706E}"/>
              </a:ext>
            </a:extLst>
          </p:cNvPr>
          <p:cNvPicPr>
            <a:picLocks noChangeAspect="1"/>
          </p:cNvPicPr>
          <p:nvPr/>
        </p:nvPicPr>
        <p:blipFill>
          <a:blip r:embed="rId2"/>
          <a:stretch>
            <a:fillRect/>
          </a:stretch>
        </p:blipFill>
        <p:spPr>
          <a:xfrm>
            <a:off x="5114603" y="2403698"/>
            <a:ext cx="3717747" cy="2165077"/>
          </a:xfrm>
          <a:prstGeom prst="rect">
            <a:avLst/>
          </a:prstGeom>
        </p:spPr>
      </p:pic>
      <p:pic>
        <p:nvPicPr>
          <p:cNvPr id="7" name="Picture 6">
            <a:extLst>
              <a:ext uri="{FF2B5EF4-FFF2-40B4-BE49-F238E27FC236}">
                <a16:creationId xmlns:a16="http://schemas.microsoft.com/office/drawing/2014/main" id="{ACD522FF-DDC8-1F49-4310-F4623F794184}"/>
              </a:ext>
            </a:extLst>
          </p:cNvPr>
          <p:cNvPicPr>
            <a:picLocks noChangeAspect="1"/>
          </p:cNvPicPr>
          <p:nvPr/>
        </p:nvPicPr>
        <p:blipFill>
          <a:blip r:embed="rId3"/>
          <a:stretch>
            <a:fillRect/>
          </a:stretch>
        </p:blipFill>
        <p:spPr>
          <a:xfrm>
            <a:off x="251041" y="902568"/>
            <a:ext cx="3606996" cy="2339190"/>
          </a:xfrm>
          <a:prstGeom prst="rect">
            <a:avLst/>
          </a:prstGeom>
        </p:spPr>
      </p:pic>
      <p:sp>
        <p:nvSpPr>
          <p:cNvPr id="4" name="TextBox 3">
            <a:extLst>
              <a:ext uri="{FF2B5EF4-FFF2-40B4-BE49-F238E27FC236}">
                <a16:creationId xmlns:a16="http://schemas.microsoft.com/office/drawing/2014/main" id="{5D2B71A2-8B3B-2740-CB9C-C3CAC45D021D}"/>
              </a:ext>
            </a:extLst>
          </p:cNvPr>
          <p:cNvSpPr txBox="1"/>
          <p:nvPr/>
        </p:nvSpPr>
        <p:spPr>
          <a:xfrm>
            <a:off x="4097350" y="1333499"/>
            <a:ext cx="4554813" cy="738664"/>
          </a:xfrm>
          <a:prstGeom prst="rect">
            <a:avLst/>
          </a:prstGeom>
          <a:noFill/>
        </p:spPr>
        <p:txBody>
          <a:bodyPr wrap="square" rtlCol="0">
            <a:spAutoFit/>
          </a:bodyPr>
          <a:lstStyle/>
          <a:p>
            <a:pPr marL="133350" indent="0">
              <a:buNone/>
            </a:pPr>
            <a:r>
              <a:rPr lang="en-US" dirty="0"/>
              <a:t>There were no missing data or null values in any of the rows or columns; thus, we can conclude that there is no missing data or null values in the dataframe.  </a:t>
            </a:r>
          </a:p>
        </p:txBody>
      </p:sp>
    </p:spTree>
    <p:extLst>
      <p:ext uri="{BB962C8B-B14F-4D97-AF65-F5344CB8AC3E}">
        <p14:creationId xmlns:p14="http://schemas.microsoft.com/office/powerpoint/2010/main" val="35860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71F8-502D-CC88-9526-A476019AAF91}"/>
              </a:ext>
            </a:extLst>
          </p:cNvPr>
          <p:cNvSpPr>
            <a:spLocks noGrp="1"/>
          </p:cNvSpPr>
          <p:nvPr>
            <p:ph type="title"/>
          </p:nvPr>
        </p:nvSpPr>
        <p:spPr/>
        <p:txBody>
          <a:bodyPr/>
          <a:lstStyle/>
          <a:p>
            <a:r>
              <a:rPr lang="en-US" dirty="0"/>
              <a:t>Summary Statistics</a:t>
            </a:r>
          </a:p>
        </p:txBody>
      </p:sp>
      <p:sp>
        <p:nvSpPr>
          <p:cNvPr id="3" name="Text Placeholder 2">
            <a:extLst>
              <a:ext uri="{FF2B5EF4-FFF2-40B4-BE49-F238E27FC236}">
                <a16:creationId xmlns:a16="http://schemas.microsoft.com/office/drawing/2014/main" id="{FCA21299-65D6-DD35-4640-7F6FE2F8CC5A}"/>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E2261049-24E0-4439-F2D7-54D6BD39DC9E}"/>
              </a:ext>
            </a:extLst>
          </p:cNvPr>
          <p:cNvPicPr>
            <a:picLocks noChangeAspect="1"/>
          </p:cNvPicPr>
          <p:nvPr/>
        </p:nvPicPr>
        <p:blipFill>
          <a:blip r:embed="rId2"/>
          <a:stretch>
            <a:fillRect/>
          </a:stretch>
        </p:blipFill>
        <p:spPr>
          <a:xfrm>
            <a:off x="202550" y="861975"/>
            <a:ext cx="5077028" cy="3669474"/>
          </a:xfrm>
          <a:prstGeom prst="rect">
            <a:avLst/>
          </a:prstGeom>
        </p:spPr>
      </p:pic>
      <p:sp>
        <p:nvSpPr>
          <p:cNvPr id="4" name="TextBox 3">
            <a:extLst>
              <a:ext uri="{FF2B5EF4-FFF2-40B4-BE49-F238E27FC236}">
                <a16:creationId xmlns:a16="http://schemas.microsoft.com/office/drawing/2014/main" id="{5A5AC137-2231-056E-0611-6824942B7D2C}"/>
              </a:ext>
            </a:extLst>
          </p:cNvPr>
          <p:cNvSpPr txBox="1"/>
          <p:nvPr/>
        </p:nvSpPr>
        <p:spPr>
          <a:xfrm>
            <a:off x="5411836" y="861975"/>
            <a:ext cx="3311314" cy="3631763"/>
          </a:xfrm>
          <a:prstGeom prst="rect">
            <a:avLst/>
          </a:prstGeom>
          <a:noFill/>
        </p:spPr>
        <p:txBody>
          <a:bodyPr wrap="square" rtlCol="0">
            <a:spAutoFit/>
          </a:bodyPr>
          <a:lstStyle/>
          <a:p>
            <a:r>
              <a:rPr lang="en-US" sz="1200" dirty="0"/>
              <a:t>When we compare the median and the mean, the mean is slightly lower than the median, suggesting that the distribution is slightly left skewed, influenced by a few lower ratings. </a:t>
            </a:r>
          </a:p>
          <a:p>
            <a:endParaRPr lang="en-US" sz="1200" dirty="0"/>
          </a:p>
          <a:p>
            <a:r>
              <a:rPr lang="en-US" sz="1200" dirty="0"/>
              <a:t>The low standard deviation (std.) suggests that the ratings are closely clustered around the mean.</a:t>
            </a:r>
          </a:p>
          <a:p>
            <a:endParaRPr lang="en-US" dirty="0"/>
          </a:p>
          <a:p>
            <a:r>
              <a:rPr lang="en-US" sz="1200" dirty="0"/>
              <a:t>The range for the minimum and maximum are simplistic, from 1 to 5, with 1 being the low satisfaction rating and 5 being the highest level of satisfaction.</a:t>
            </a:r>
          </a:p>
          <a:p>
            <a:endParaRPr lang="en-US" sz="1200" dirty="0"/>
          </a:p>
          <a:p>
            <a:r>
              <a:rPr lang="en-US" sz="1200" dirty="0"/>
              <a:t>Since the median is equal to the 75</a:t>
            </a:r>
            <a:r>
              <a:rPr lang="en-US" sz="1200" baseline="30000" dirty="0"/>
              <a:t>th</a:t>
            </a:r>
            <a:r>
              <a:rPr lang="en-US" sz="1200" dirty="0"/>
              <a:t> percentile, it suggests that the data is skewed to the right, meaning there may be higher ratings compared to lower ratings. (as depicted in the following bar graph.)</a:t>
            </a:r>
          </a:p>
        </p:txBody>
      </p:sp>
    </p:spTree>
    <p:extLst>
      <p:ext uri="{BB962C8B-B14F-4D97-AF65-F5344CB8AC3E}">
        <p14:creationId xmlns:p14="http://schemas.microsoft.com/office/powerpoint/2010/main" val="769654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32D1E4-FA48-D833-5AE6-33DC199E38E7}"/>
              </a:ext>
            </a:extLst>
          </p:cNvPr>
          <p:cNvSpPr>
            <a:spLocks noGrp="1"/>
          </p:cNvSpPr>
          <p:nvPr>
            <p:ph type="title"/>
          </p:nvPr>
        </p:nvSpPr>
        <p:spPr>
          <a:xfrm>
            <a:off x="367500" y="498013"/>
            <a:ext cx="3885492" cy="922078"/>
          </a:xfrm>
        </p:spPr>
        <p:txBody>
          <a:bodyPr/>
          <a:lstStyle/>
          <a:p>
            <a:r>
              <a:rPr lang="en-US" sz="3600" dirty="0">
                <a:latin typeface="Times New Roman" panose="02020603050405020304" pitchFamily="18" charset="0"/>
                <a:cs typeface="Times New Roman" panose="02020603050405020304" pitchFamily="18" charset="0"/>
              </a:rPr>
              <a:t>Rating Distribution </a:t>
            </a:r>
          </a:p>
        </p:txBody>
      </p:sp>
      <p:sp>
        <p:nvSpPr>
          <p:cNvPr id="12" name="Text Placeholder 3">
            <a:extLst>
              <a:ext uri="{FF2B5EF4-FFF2-40B4-BE49-F238E27FC236}">
                <a16:creationId xmlns:a16="http://schemas.microsoft.com/office/drawing/2014/main" id="{580E2275-E1B7-1FB0-6790-060A5DE3CE9D}"/>
              </a:ext>
            </a:extLst>
          </p:cNvPr>
          <p:cNvSpPr>
            <a:spLocks noGrp="1"/>
          </p:cNvSpPr>
          <p:nvPr>
            <p:ph type="body" idx="2"/>
          </p:nvPr>
        </p:nvSpPr>
        <p:spPr>
          <a:xfrm>
            <a:off x="4939500" y="724075"/>
            <a:ext cx="3837000" cy="3695100"/>
          </a:xfrm>
        </p:spPr>
        <p:txBody>
          <a:bodyPr/>
          <a:lstStyle/>
          <a:p>
            <a:r>
              <a:rPr lang="en-US" dirty="0">
                <a:solidFill>
                  <a:schemeClr val="bg1"/>
                </a:solidFill>
              </a:rPr>
              <a:t>Overall Satisfaction – the high mean and mode indicate a general trend of high user satisfaction with the products.</a:t>
            </a:r>
          </a:p>
          <a:p>
            <a:r>
              <a:rPr lang="en-US" dirty="0">
                <a:solidFill>
                  <a:schemeClr val="bg1"/>
                </a:solidFill>
              </a:rPr>
              <a:t>Negatively Skewed – The median and mode higher than the mean suggest a negatively skewed distribution, where most ratings are at the higher end of the scale.</a:t>
            </a:r>
          </a:p>
          <a:p>
            <a:r>
              <a:rPr lang="en-US" dirty="0">
                <a:solidFill>
                  <a:schemeClr val="bg1"/>
                </a:solidFill>
              </a:rPr>
              <a:t>Reliability of Ratings – the fact that the median and mode are both 5.0 might suggest that a majority of users consistently rate products very highly, which could be due to genuinely good product quality or potentially rating biases.</a:t>
            </a:r>
          </a:p>
        </p:txBody>
      </p:sp>
      <p:pic>
        <p:nvPicPr>
          <p:cNvPr id="13" name="Picture 12">
            <a:extLst>
              <a:ext uri="{FF2B5EF4-FFF2-40B4-BE49-F238E27FC236}">
                <a16:creationId xmlns:a16="http://schemas.microsoft.com/office/drawing/2014/main" id="{2603A62A-1F4A-2FD8-C407-0F03CCB43E9C}"/>
              </a:ext>
            </a:extLst>
          </p:cNvPr>
          <p:cNvPicPr>
            <a:picLocks noChangeAspect="1"/>
          </p:cNvPicPr>
          <p:nvPr/>
        </p:nvPicPr>
        <p:blipFill>
          <a:blip r:embed="rId2"/>
          <a:stretch>
            <a:fillRect/>
          </a:stretch>
        </p:blipFill>
        <p:spPr>
          <a:xfrm>
            <a:off x="213015" y="1600951"/>
            <a:ext cx="4222017" cy="3044536"/>
          </a:xfrm>
          <a:prstGeom prst="rect">
            <a:avLst/>
          </a:prstGeom>
        </p:spPr>
      </p:pic>
    </p:spTree>
    <p:extLst>
      <p:ext uri="{BB962C8B-B14F-4D97-AF65-F5344CB8AC3E}">
        <p14:creationId xmlns:p14="http://schemas.microsoft.com/office/powerpoint/2010/main" val="2958831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5F4A-AB20-C54E-3B2F-8CFF0E742490}"/>
              </a:ext>
            </a:extLst>
          </p:cNvPr>
          <p:cNvSpPr>
            <a:spLocks noGrp="1"/>
          </p:cNvSpPr>
          <p:nvPr>
            <p:ph type="title"/>
          </p:nvPr>
        </p:nvSpPr>
        <p:spPr>
          <a:xfrm>
            <a:off x="43970" y="447302"/>
            <a:ext cx="8192700" cy="806534"/>
          </a:xfrm>
        </p:spPr>
        <p:txBody>
          <a:bodyPr/>
          <a:lstStyle/>
          <a:p>
            <a:r>
              <a:rPr lang="en-US" sz="2200" dirty="0"/>
              <a:t>Number of unique users and Pr</a:t>
            </a:r>
            <a:r>
              <a:rPr lang="en-US" sz="2200" dirty="0">
                <a:solidFill>
                  <a:schemeClr val="bg1"/>
                </a:solidFill>
              </a:rPr>
              <a:t>oducts</a:t>
            </a:r>
            <a:r>
              <a:rPr lang="en-US" sz="2200" dirty="0"/>
              <a:t> </a:t>
            </a:r>
            <a:r>
              <a:rPr lang="en-US" sz="2200" dirty="0">
                <a:solidFill>
                  <a:schemeClr val="bg1"/>
                </a:solidFill>
              </a:rPr>
              <a:t>in the DataFrame</a:t>
            </a:r>
          </a:p>
        </p:txBody>
      </p:sp>
      <p:sp>
        <p:nvSpPr>
          <p:cNvPr id="3" name="Subtitle 2">
            <a:extLst>
              <a:ext uri="{FF2B5EF4-FFF2-40B4-BE49-F238E27FC236}">
                <a16:creationId xmlns:a16="http://schemas.microsoft.com/office/drawing/2014/main" id="{D8378B72-2BD2-05F9-9E60-33F4559BEDB5}"/>
              </a:ext>
            </a:extLst>
          </p:cNvPr>
          <p:cNvSpPr>
            <a:spLocks noGrp="1"/>
          </p:cNvSpPr>
          <p:nvPr>
            <p:ph type="subTitle" idx="1"/>
          </p:nvPr>
        </p:nvSpPr>
        <p:spPr>
          <a:xfrm>
            <a:off x="265500" y="1336525"/>
            <a:ext cx="4045200" cy="1235100"/>
          </a:xfrm>
        </p:spPr>
        <p:txBody>
          <a:bodyPr/>
          <a:lstStyle/>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1A391333-4F51-343F-2752-26FC8A2157D0}"/>
              </a:ext>
            </a:extLst>
          </p:cNvPr>
          <p:cNvSpPr>
            <a:spLocks noGrp="1"/>
          </p:cNvSpPr>
          <p:nvPr>
            <p:ph type="body" idx="2"/>
          </p:nvPr>
        </p:nvSpPr>
        <p:spPr>
          <a:xfrm>
            <a:off x="4753759" y="1397319"/>
            <a:ext cx="3622609" cy="3082650"/>
          </a:xfrm>
        </p:spPr>
        <p:txBody>
          <a:bodyPr/>
          <a:lstStyle/>
          <a:p>
            <a:pPr>
              <a:lnSpc>
                <a:spcPct val="200000"/>
              </a:lnSpc>
              <a:buFont typeface="Wingdings" panose="05000000000000000000" pitchFamily="2" charset="2"/>
              <a:buChar char="Ø"/>
            </a:pPr>
            <a:r>
              <a:rPr lang="en-US" sz="1200" dirty="0">
                <a:solidFill>
                  <a:schemeClr val="bg1"/>
                </a:solidFill>
              </a:rPr>
              <a:t>The number of unique Users in the raw data is 65,290</a:t>
            </a:r>
          </a:p>
          <a:p>
            <a:pPr>
              <a:lnSpc>
                <a:spcPct val="200000"/>
              </a:lnSpc>
              <a:buFont typeface="Wingdings" panose="05000000000000000000" pitchFamily="2" charset="2"/>
              <a:buChar char="Ø"/>
            </a:pPr>
            <a:r>
              <a:rPr lang="en-US" sz="1200" dirty="0">
                <a:solidFill>
                  <a:schemeClr val="bg1"/>
                </a:solidFill>
              </a:rPr>
              <a:t>The number of unique Products in the raw data is 5,689</a:t>
            </a:r>
          </a:p>
          <a:p>
            <a:endParaRPr lang="en-US" dirty="0"/>
          </a:p>
        </p:txBody>
      </p:sp>
      <p:pic>
        <p:nvPicPr>
          <p:cNvPr id="6" name="Picture 5">
            <a:extLst>
              <a:ext uri="{FF2B5EF4-FFF2-40B4-BE49-F238E27FC236}">
                <a16:creationId xmlns:a16="http://schemas.microsoft.com/office/drawing/2014/main" id="{849F6808-E2DC-1EF1-FB6B-6D1E1E1646BA}"/>
              </a:ext>
            </a:extLst>
          </p:cNvPr>
          <p:cNvPicPr>
            <a:picLocks noChangeAspect="1"/>
          </p:cNvPicPr>
          <p:nvPr/>
        </p:nvPicPr>
        <p:blipFill>
          <a:blip r:embed="rId2"/>
          <a:stretch>
            <a:fillRect/>
          </a:stretch>
        </p:blipFill>
        <p:spPr>
          <a:xfrm>
            <a:off x="43970" y="1879371"/>
            <a:ext cx="4488259" cy="1059273"/>
          </a:xfrm>
          <a:prstGeom prst="rect">
            <a:avLst/>
          </a:prstGeom>
        </p:spPr>
      </p:pic>
    </p:spTree>
    <p:extLst>
      <p:ext uri="{BB962C8B-B14F-4D97-AF65-F5344CB8AC3E}">
        <p14:creationId xmlns:p14="http://schemas.microsoft.com/office/powerpoint/2010/main" val="195593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4"/>
          <p:cNvSpPr txBox="1">
            <a:spLocks noGrp="1"/>
          </p:cNvSpPr>
          <p:nvPr>
            <p:ph type="body" idx="1"/>
          </p:nvPr>
        </p:nvSpPr>
        <p:spPr>
          <a:xfrm>
            <a:off x="147950" y="781967"/>
            <a:ext cx="8629800" cy="3706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1000"/>
              </a:spcBef>
              <a:spcAft>
                <a:spcPts val="0"/>
              </a:spcAft>
              <a:buClr>
                <a:srgbClr val="000000"/>
              </a:buClr>
              <a:buSzPts val="1400"/>
              <a:buChar char="●"/>
            </a:pPr>
            <a:r>
              <a:rPr lang="en" sz="1400" dirty="0">
                <a:solidFill>
                  <a:srgbClr val="000000"/>
                </a:solidFill>
              </a:rPr>
              <a:t>Business Problem and Data Overview</a:t>
            </a:r>
            <a:endParaRPr sz="1400" dirty="0">
              <a:solidFill>
                <a:srgbClr val="000000"/>
              </a:solidFill>
            </a:endParaRPr>
          </a:p>
          <a:p>
            <a:pPr marL="0" lvl="0" indent="0" algn="l" rtl="0">
              <a:lnSpc>
                <a:spcPct val="200000"/>
              </a:lnSpc>
              <a:spcBef>
                <a:spcPts val="1000"/>
              </a:spcBef>
              <a:spcAft>
                <a:spcPts val="1000"/>
              </a:spcAft>
              <a:buSzPts val="1500"/>
              <a:buNone/>
            </a:pPr>
            <a:r>
              <a:rPr lang="en-US" sz="1400" dirty="0">
                <a:solidFill>
                  <a:srgbClr val="000000"/>
                </a:solidFill>
              </a:rPr>
              <a:t>	I am a data science manager at Amazon and have been tasked with building a recommendation system to recommend products to customers based on their previous ratings for other products.  I have a collection of labeled data from Amazon reviews of products. The goal is to extract meaningful insights from the data that can be used to build a recommendation system that helps recommend products to online consumers. </a:t>
            </a:r>
          </a:p>
          <a:p>
            <a:pPr marL="0" lvl="0" indent="0" algn="l" rtl="0">
              <a:lnSpc>
                <a:spcPct val="200000"/>
              </a:lnSpc>
              <a:spcBef>
                <a:spcPts val="1000"/>
              </a:spcBef>
              <a:spcAft>
                <a:spcPts val="1000"/>
              </a:spcAft>
              <a:buSzPts val="1500"/>
              <a:buNone/>
            </a:pPr>
            <a:endParaRPr sz="1400" dirty="0">
              <a:solidFill>
                <a:srgbClr val="000000"/>
              </a:solidFill>
            </a:endParaRPr>
          </a:p>
        </p:txBody>
      </p:sp>
      <p:sp>
        <p:nvSpPr>
          <p:cNvPr id="113" name="Google Shape;113;p24"/>
          <p:cNvSpPr txBox="1">
            <a:spLocks noGrp="1"/>
          </p:cNvSpPr>
          <p:nvPr>
            <p:ph type="title"/>
          </p:nvPr>
        </p:nvSpPr>
        <p:spPr>
          <a:xfrm>
            <a:off x="202550" y="289279"/>
            <a:ext cx="8520600" cy="749812"/>
          </a:xfrm>
          <a:prstGeom prst="rect">
            <a:avLst/>
          </a:prstGeom>
          <a:noFill/>
          <a:ln>
            <a:noFill/>
          </a:ln>
        </p:spPr>
        <p:txBody>
          <a:bodyPr spcFirstLastPara="1" wrap="square" lIns="91425" tIns="91425" rIns="91425" bIns="91425" anchor="t" anchorCtr="0">
            <a:noAutofit/>
          </a:bodyPr>
          <a:lstStyle/>
          <a:p>
            <a:r>
              <a:rPr lang="en-US" sz="2400" dirty="0">
                <a:solidFill>
                  <a:srgbClr val="000000"/>
                </a:solidFill>
              </a:rPr>
              <a:t>Business Problem and Data Overview</a:t>
            </a:r>
            <a:br>
              <a:rPr lang="en-US" sz="2400" dirty="0">
                <a:solidFill>
                  <a:srgbClr val="000000"/>
                </a:solidFill>
              </a:rPr>
            </a:br>
            <a:endParaRPr dirty="0">
              <a:solidFill>
                <a:schemeClr val="l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214018B-7C0A-7503-F726-9D6FA37B4B72}"/>
              </a:ext>
            </a:extLst>
          </p:cNvPr>
          <p:cNvSpPr>
            <a:spLocks noGrp="1"/>
          </p:cNvSpPr>
          <p:nvPr>
            <p:ph type="title"/>
          </p:nvPr>
        </p:nvSpPr>
        <p:spPr>
          <a:xfrm>
            <a:off x="311700" y="2150850"/>
            <a:ext cx="8520600" cy="841800"/>
          </a:xfrm>
        </p:spPr>
        <p:txBody>
          <a:bodyPr/>
          <a:lstStyle/>
          <a:p>
            <a:pPr algn="ctr"/>
            <a:r>
              <a:rPr lang="en-US" dirty="0"/>
              <a:t>Model Development</a:t>
            </a:r>
          </a:p>
        </p:txBody>
      </p:sp>
    </p:spTree>
    <p:extLst>
      <p:ext uri="{BB962C8B-B14F-4D97-AF65-F5344CB8AC3E}">
        <p14:creationId xmlns:p14="http://schemas.microsoft.com/office/powerpoint/2010/main" val="432742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AD115-3F33-F5BC-8F65-D02D40EB3671}"/>
              </a:ext>
            </a:extLst>
          </p:cNvPr>
          <p:cNvSpPr>
            <a:spLocks noGrp="1"/>
          </p:cNvSpPr>
          <p:nvPr>
            <p:ph type="title"/>
          </p:nvPr>
        </p:nvSpPr>
        <p:spPr>
          <a:xfrm>
            <a:off x="367500" y="602793"/>
            <a:ext cx="4045200" cy="1482300"/>
          </a:xfrm>
        </p:spPr>
        <p:txBody>
          <a:bodyPr/>
          <a:lstStyle/>
          <a:p>
            <a:r>
              <a:rPr lang="en-US" sz="3200" dirty="0">
                <a:latin typeface="Times New Roman" panose="02020603050405020304" pitchFamily="18" charset="0"/>
                <a:cs typeface="Times New Roman" panose="02020603050405020304" pitchFamily="18" charset="0"/>
              </a:rPr>
              <a:t>Model 1: Rank Based Recommendation System</a:t>
            </a:r>
          </a:p>
        </p:txBody>
      </p:sp>
      <p:sp>
        <p:nvSpPr>
          <p:cNvPr id="4" name="Text Placeholder 3">
            <a:extLst>
              <a:ext uri="{FF2B5EF4-FFF2-40B4-BE49-F238E27FC236}">
                <a16:creationId xmlns:a16="http://schemas.microsoft.com/office/drawing/2014/main" id="{06DE259B-E441-9A28-B403-FA31DBC2AECF}"/>
              </a:ext>
            </a:extLst>
          </p:cNvPr>
          <p:cNvSpPr>
            <a:spLocks noGrp="1"/>
          </p:cNvSpPr>
          <p:nvPr>
            <p:ph type="body" idx="2"/>
          </p:nvPr>
        </p:nvSpPr>
        <p:spPr>
          <a:xfrm>
            <a:off x="4939500" y="724075"/>
            <a:ext cx="3945444" cy="3695100"/>
          </a:xfrm>
        </p:spPr>
        <p:txBody>
          <a:bodyPr/>
          <a:lstStyle/>
          <a:p>
            <a:r>
              <a:rPr lang="en-US" sz="1200" dirty="0">
                <a:solidFill>
                  <a:schemeClr val="bg1"/>
                </a:solidFill>
                <a:latin typeface="Times New Roman" panose="02020603050405020304" pitchFamily="18" charset="0"/>
                <a:cs typeface="Times New Roman" panose="02020603050405020304" pitchFamily="18" charset="0"/>
              </a:rPr>
              <a:t>The top entries in the table show products with tens of thousands of ratings, indicating high consumer engagement and popularity. As the rank increases, the number of ratings dramatically decreases. </a:t>
            </a:r>
          </a:p>
          <a:p>
            <a:r>
              <a:rPr lang="en-US" sz="1200" dirty="0">
                <a:solidFill>
                  <a:schemeClr val="bg1"/>
                </a:solidFill>
                <a:latin typeface="Times New Roman" panose="02020603050405020304" pitchFamily="18" charset="0"/>
                <a:cs typeface="Times New Roman" panose="02020603050405020304" pitchFamily="18" charset="0"/>
              </a:rPr>
              <a:t>The highest-ranked product (prod_id: B0074BW614) has 18,2244 ratings occupying the top position. The product ranked second (prod_id: B00DR0PDNE) has a substantial drop in rating count to 16,454, suggesting that many products have similar rating counts, which leads to significant jumps in rank. </a:t>
            </a:r>
          </a:p>
          <a:p>
            <a:r>
              <a:rPr lang="en-US" sz="1200" dirty="0">
                <a:solidFill>
                  <a:schemeClr val="bg1"/>
                </a:solidFill>
                <a:latin typeface="Times New Roman" panose="02020603050405020304" pitchFamily="18" charset="0"/>
                <a:cs typeface="Times New Roman" panose="02020603050405020304" pitchFamily="18" charset="0"/>
              </a:rPr>
              <a:t>Products with higher ranks likely have greater visibility on the platform, influencing customer purchase decisions (possibly caused by the platform’s recommendation algorithms favoring more outstanding ratings.)</a:t>
            </a:r>
          </a:p>
        </p:txBody>
      </p:sp>
      <p:graphicFrame>
        <p:nvGraphicFramePr>
          <p:cNvPr id="7" name="Chart 6">
            <a:extLst>
              <a:ext uri="{FF2B5EF4-FFF2-40B4-BE49-F238E27FC236}">
                <a16:creationId xmlns:a16="http://schemas.microsoft.com/office/drawing/2014/main" id="{837AA09B-FEC2-101C-2AE7-EE5DEDC6E334}"/>
              </a:ext>
            </a:extLst>
          </p:cNvPr>
          <p:cNvGraphicFramePr>
            <a:graphicFrameLocks/>
          </p:cNvGraphicFramePr>
          <p:nvPr>
            <p:extLst>
              <p:ext uri="{D42A27DB-BD31-4B8C-83A1-F6EECF244321}">
                <p14:modId xmlns:p14="http://schemas.microsoft.com/office/powerpoint/2010/main" val="1481468827"/>
              </p:ext>
            </p:extLst>
          </p:nvPr>
        </p:nvGraphicFramePr>
        <p:xfrm>
          <a:off x="82329" y="1956707"/>
          <a:ext cx="4593771" cy="2797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0178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8D61-FD45-F74E-141C-D0F71E3FDA20}"/>
              </a:ext>
            </a:extLst>
          </p:cNvPr>
          <p:cNvSpPr>
            <a:spLocks noGrp="1"/>
          </p:cNvSpPr>
          <p:nvPr>
            <p:ph type="title"/>
          </p:nvPr>
        </p:nvSpPr>
        <p:spPr>
          <a:xfrm>
            <a:off x="490250" y="450150"/>
            <a:ext cx="6367800" cy="4090800"/>
          </a:xfrm>
        </p:spPr>
        <p:txBody>
          <a:bodyPr wrap="square" anchor="ctr">
            <a:normAutofit/>
          </a:bodyPr>
          <a:lstStyle/>
          <a:p>
            <a:r>
              <a:rPr lang="en-US"/>
              <a:t>Model 1: Rank Based Recommendation System</a:t>
            </a:r>
          </a:p>
        </p:txBody>
      </p:sp>
    </p:spTree>
    <p:extLst>
      <p:ext uri="{BB962C8B-B14F-4D97-AF65-F5344CB8AC3E}">
        <p14:creationId xmlns:p14="http://schemas.microsoft.com/office/powerpoint/2010/main" val="2439640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C82D-3DAD-0AF2-9407-CAC4776D6120}"/>
              </a:ext>
            </a:extLst>
          </p:cNvPr>
          <p:cNvSpPr>
            <a:spLocks noGrp="1"/>
          </p:cNvSpPr>
          <p:nvPr>
            <p:ph type="title"/>
          </p:nvPr>
        </p:nvSpPr>
        <p:spPr>
          <a:xfrm>
            <a:off x="265500" y="478102"/>
            <a:ext cx="4045200" cy="1482300"/>
          </a:xfrm>
        </p:spPr>
        <p:txBody>
          <a:bodyPr/>
          <a:lstStyle/>
          <a:p>
            <a:r>
              <a:rPr lang="en-US" sz="2400" dirty="0">
                <a:latin typeface="Times New Roman" panose="02020603050405020304" pitchFamily="18" charset="0"/>
                <a:cs typeface="Times New Roman" panose="02020603050405020304" pitchFamily="18" charset="0"/>
              </a:rPr>
              <a:t>Recommending top 5 products with 50 minimum interactions based on popularity</a:t>
            </a:r>
          </a:p>
        </p:txBody>
      </p:sp>
      <p:sp>
        <p:nvSpPr>
          <p:cNvPr id="4" name="Text Placeholder 3">
            <a:extLst>
              <a:ext uri="{FF2B5EF4-FFF2-40B4-BE49-F238E27FC236}">
                <a16:creationId xmlns:a16="http://schemas.microsoft.com/office/drawing/2014/main" id="{1C5230A7-B39B-2BFB-CAC4-0A4823935078}"/>
              </a:ext>
            </a:extLst>
          </p:cNvPr>
          <p:cNvSpPr>
            <a:spLocks noGrp="1"/>
          </p:cNvSpPr>
          <p:nvPr>
            <p:ph type="body" idx="2"/>
          </p:nvPr>
        </p:nvSpPr>
        <p:spPr>
          <a:xfrm>
            <a:off x="4949548" y="724200"/>
            <a:ext cx="3837000" cy="3695100"/>
          </a:xfrm>
        </p:spPr>
        <p:txBody>
          <a:bodyPr/>
          <a:lstStyle/>
          <a:p>
            <a:r>
              <a:rPr lang="en-US" sz="1200" dirty="0">
                <a:solidFill>
                  <a:schemeClr val="bg1"/>
                </a:solidFill>
                <a:latin typeface="Times New Roman" panose="02020603050405020304" pitchFamily="18" charset="0"/>
                <a:cs typeface="Times New Roman" panose="02020603050405020304" pitchFamily="18" charset="0"/>
              </a:rPr>
              <a:t>This recommendation code lists the top 5 products based on the number of interactions, which have significantly surpassed the minimum requirement of 50 interactions. </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cs typeface="Times New Roman" panose="02020603050405020304" pitchFamily="18" charset="0"/>
              </a:rPr>
              <a:t>Product Focus –B0074BW614, B00DR0PDNE, B0019EHU8G, B006GW05WK; are identified as the most popular products.</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cs typeface="Times New Roman" panose="02020603050405020304" pitchFamily="18" charset="0"/>
              </a:rPr>
              <a:t>Interaction Counts – These are very high, ranging from 12,226 to 18,244, indicating that these products are trendy among users.</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cs typeface="Times New Roman" panose="02020603050405020304" pitchFamily="18" charset="0"/>
              </a:rPr>
              <a:t>Average Ratings – vary from 3.93 to 4.75, showing that these products are popular and well-regarded, generally receiving favorable ratings. </a:t>
            </a:r>
          </a:p>
        </p:txBody>
      </p:sp>
      <p:graphicFrame>
        <p:nvGraphicFramePr>
          <p:cNvPr id="3" name="Chart 2">
            <a:extLst>
              <a:ext uri="{FF2B5EF4-FFF2-40B4-BE49-F238E27FC236}">
                <a16:creationId xmlns:a16="http://schemas.microsoft.com/office/drawing/2014/main" id="{D19BD899-D266-7066-B12C-08428D5049D8}"/>
              </a:ext>
            </a:extLst>
          </p:cNvPr>
          <p:cNvGraphicFramePr>
            <a:graphicFrameLocks/>
          </p:cNvGraphicFramePr>
          <p:nvPr>
            <p:extLst>
              <p:ext uri="{D42A27DB-BD31-4B8C-83A1-F6EECF244321}">
                <p14:modId xmlns:p14="http://schemas.microsoft.com/office/powerpoint/2010/main" val="2794682026"/>
              </p:ext>
            </p:extLst>
          </p:nvPr>
        </p:nvGraphicFramePr>
        <p:xfrm>
          <a:off x="-6928" y="2064309"/>
          <a:ext cx="4578928"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1104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C3EF-2601-6455-03DB-CE0EED64943C}"/>
              </a:ext>
            </a:extLst>
          </p:cNvPr>
          <p:cNvSpPr>
            <a:spLocks noGrp="1"/>
          </p:cNvSpPr>
          <p:nvPr>
            <p:ph type="title"/>
          </p:nvPr>
        </p:nvSpPr>
        <p:spPr>
          <a:xfrm>
            <a:off x="265500" y="630502"/>
            <a:ext cx="4045200" cy="1482300"/>
          </a:xfrm>
        </p:spPr>
        <p:txBody>
          <a:bodyPr/>
          <a:lstStyle/>
          <a:p>
            <a:r>
              <a:rPr lang="en-US" sz="2400" dirty="0">
                <a:latin typeface="Times New Roman" panose="02020603050405020304" pitchFamily="18" charset="0"/>
                <a:cs typeface="Times New Roman" panose="02020603050405020304" pitchFamily="18" charset="0"/>
              </a:rPr>
              <a:t>Recommending top 5 products with 100 minimum interactions based on popularity</a:t>
            </a:r>
            <a:endParaRPr lang="en-US" sz="2400" dirty="0"/>
          </a:p>
        </p:txBody>
      </p:sp>
      <p:sp>
        <p:nvSpPr>
          <p:cNvPr id="4" name="Text Placeholder 3">
            <a:extLst>
              <a:ext uri="{FF2B5EF4-FFF2-40B4-BE49-F238E27FC236}">
                <a16:creationId xmlns:a16="http://schemas.microsoft.com/office/drawing/2014/main" id="{22F422AF-A023-4ACC-3687-8C9C2B42A816}"/>
              </a:ext>
            </a:extLst>
          </p:cNvPr>
          <p:cNvSpPr>
            <a:spLocks noGrp="1"/>
          </p:cNvSpPr>
          <p:nvPr>
            <p:ph type="body" idx="2"/>
          </p:nvPr>
        </p:nvSpPr>
        <p:spPr/>
        <p:txBody>
          <a:bodyPr/>
          <a:lstStyle/>
          <a:p>
            <a:r>
              <a:rPr lang="en-US" sz="1200" dirty="0">
                <a:solidFill>
                  <a:schemeClr val="bg1"/>
                </a:solidFill>
                <a:latin typeface="Times New Roman" panose="02020603050405020304" pitchFamily="18" charset="0"/>
                <a:cs typeface="Times New Roman" panose="02020603050405020304" pitchFamily="18" charset="0"/>
              </a:rPr>
              <a:t>This recommendation code lists the top 5 products based on the number of interactions, which have significantly surpassed the minimum requirement of 100 interactions. </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cs typeface="Times New Roman" panose="02020603050405020304" pitchFamily="18" charset="0"/>
              </a:rPr>
              <a:t>Product Focus –B0074BW614, B00DR0PDNE, B0019EHU8G, B006GW05WK; are identified as the most popular products.</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cs typeface="Times New Roman" panose="02020603050405020304" pitchFamily="18" charset="0"/>
              </a:rPr>
              <a:t>Interaction Counts – These are very high, ranging from 12,226 to 18,244, indicating that these products are trendy among users.</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cs typeface="Times New Roman" panose="02020603050405020304" pitchFamily="18" charset="0"/>
              </a:rPr>
              <a:t>Average Ratings – vary from 3.93 to 4.75, showing that these products are popular and well-regarded, generally receiving favorable ratings. </a:t>
            </a:r>
          </a:p>
          <a:p>
            <a:endParaRPr lang="en-US" dirty="0">
              <a:solidFill>
                <a:schemeClr val="bg1"/>
              </a:solidFill>
            </a:endParaRPr>
          </a:p>
        </p:txBody>
      </p:sp>
      <p:graphicFrame>
        <p:nvGraphicFramePr>
          <p:cNvPr id="3" name="Chart 2">
            <a:extLst>
              <a:ext uri="{FF2B5EF4-FFF2-40B4-BE49-F238E27FC236}">
                <a16:creationId xmlns:a16="http://schemas.microsoft.com/office/drawing/2014/main" id="{F6C6D621-3CC5-7812-4F98-7708977DB7E3}"/>
              </a:ext>
            </a:extLst>
          </p:cNvPr>
          <p:cNvGraphicFramePr>
            <a:graphicFrameLocks/>
          </p:cNvGraphicFramePr>
          <p:nvPr>
            <p:extLst>
              <p:ext uri="{D42A27DB-BD31-4B8C-83A1-F6EECF244321}">
                <p14:modId xmlns:p14="http://schemas.microsoft.com/office/powerpoint/2010/main" val="1015865064"/>
              </p:ext>
            </p:extLst>
          </p:nvPr>
        </p:nvGraphicFramePr>
        <p:xfrm>
          <a:off x="70206" y="2040967"/>
          <a:ext cx="4554894" cy="27295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5334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BADB-E029-86FF-8FBA-2483D151F9E1}"/>
              </a:ext>
            </a:extLst>
          </p:cNvPr>
          <p:cNvSpPr>
            <a:spLocks noGrp="1"/>
          </p:cNvSpPr>
          <p:nvPr>
            <p:ph type="title"/>
          </p:nvPr>
        </p:nvSpPr>
        <p:spPr/>
        <p:txBody>
          <a:bodyPr/>
          <a:lstStyle/>
          <a:p>
            <a:r>
              <a:rPr lang="en-US" sz="2800" dirty="0"/>
              <a:t>Top ten products based on minimum interactions</a:t>
            </a:r>
          </a:p>
        </p:txBody>
      </p:sp>
      <p:graphicFrame>
        <p:nvGraphicFramePr>
          <p:cNvPr id="6" name="Chart 5">
            <a:extLst>
              <a:ext uri="{FF2B5EF4-FFF2-40B4-BE49-F238E27FC236}">
                <a16:creationId xmlns:a16="http://schemas.microsoft.com/office/drawing/2014/main" id="{A1A23C58-3059-49A7-C31E-1EA1B319580B}"/>
              </a:ext>
            </a:extLst>
          </p:cNvPr>
          <p:cNvGraphicFramePr>
            <a:graphicFrameLocks/>
          </p:cNvGraphicFramePr>
          <p:nvPr>
            <p:extLst>
              <p:ext uri="{D42A27DB-BD31-4B8C-83A1-F6EECF244321}">
                <p14:modId xmlns:p14="http://schemas.microsoft.com/office/powerpoint/2010/main" val="3789519996"/>
              </p:ext>
            </p:extLst>
          </p:nvPr>
        </p:nvGraphicFramePr>
        <p:xfrm>
          <a:off x="1617785" y="861068"/>
          <a:ext cx="6049107" cy="37209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9776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DB92-F882-3840-F5A1-C39C5A558414}"/>
              </a:ext>
            </a:extLst>
          </p:cNvPr>
          <p:cNvSpPr>
            <a:spLocks noGrp="1"/>
          </p:cNvSpPr>
          <p:nvPr>
            <p:ph type="title"/>
          </p:nvPr>
        </p:nvSpPr>
        <p:spPr/>
        <p:txBody>
          <a:bodyPr/>
          <a:lstStyle/>
          <a:p>
            <a:r>
              <a:rPr lang="en-US" sz="2400" dirty="0"/>
              <a:t>Top ten products based on highest average rating</a:t>
            </a:r>
            <a:endParaRPr lang="en-US" dirty="0"/>
          </a:p>
        </p:txBody>
      </p:sp>
      <p:pic>
        <p:nvPicPr>
          <p:cNvPr id="4" name="Picture 3">
            <a:extLst>
              <a:ext uri="{FF2B5EF4-FFF2-40B4-BE49-F238E27FC236}">
                <a16:creationId xmlns:a16="http://schemas.microsoft.com/office/drawing/2014/main" id="{5DA3A19C-6A40-8D7C-680C-936E384D8A86}"/>
              </a:ext>
            </a:extLst>
          </p:cNvPr>
          <p:cNvPicPr>
            <a:picLocks noChangeAspect="1"/>
          </p:cNvPicPr>
          <p:nvPr/>
        </p:nvPicPr>
        <p:blipFill>
          <a:blip r:embed="rId2"/>
          <a:stretch>
            <a:fillRect/>
          </a:stretch>
        </p:blipFill>
        <p:spPr>
          <a:xfrm>
            <a:off x="1085223" y="785536"/>
            <a:ext cx="6389857" cy="3572427"/>
          </a:xfrm>
          <a:prstGeom prst="rect">
            <a:avLst/>
          </a:prstGeom>
        </p:spPr>
      </p:pic>
    </p:spTree>
    <p:extLst>
      <p:ext uri="{BB962C8B-B14F-4D97-AF65-F5344CB8AC3E}">
        <p14:creationId xmlns:p14="http://schemas.microsoft.com/office/powerpoint/2010/main" val="4214669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801C-19DF-352B-AF5D-38C20AFEFBA4}"/>
              </a:ext>
            </a:extLst>
          </p:cNvPr>
          <p:cNvSpPr>
            <a:spLocks noGrp="1"/>
          </p:cNvSpPr>
          <p:nvPr>
            <p:ph type="title"/>
          </p:nvPr>
        </p:nvSpPr>
        <p:spPr>
          <a:xfrm>
            <a:off x="490250" y="450150"/>
            <a:ext cx="6367800" cy="4090800"/>
          </a:xfrm>
        </p:spPr>
        <p:txBody>
          <a:bodyPr wrap="square" anchor="ctr">
            <a:normAutofit/>
          </a:bodyPr>
          <a:lstStyle/>
          <a:p>
            <a:r>
              <a:rPr lang="en-US" dirty="0"/>
              <a:t>Model 2: </a:t>
            </a:r>
            <a:r>
              <a:rPr lang="en-US"/>
              <a:t>Collaborative Filtering Recommendation System</a:t>
            </a:r>
          </a:p>
        </p:txBody>
      </p:sp>
    </p:spTree>
    <p:extLst>
      <p:ext uri="{BB962C8B-B14F-4D97-AF65-F5344CB8AC3E}">
        <p14:creationId xmlns:p14="http://schemas.microsoft.com/office/powerpoint/2010/main" val="133045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1C9647-766F-27DD-ABAF-5CDE703D7BFA}"/>
              </a:ext>
            </a:extLst>
          </p:cNvPr>
          <p:cNvSpPr>
            <a:spLocks noGrp="1"/>
          </p:cNvSpPr>
          <p:nvPr>
            <p:ph type="subTitle" idx="1"/>
          </p:nvPr>
        </p:nvSpPr>
        <p:spPr>
          <a:xfrm>
            <a:off x="367499" y="1727901"/>
            <a:ext cx="4053775" cy="2482358"/>
          </a:xfrm>
        </p:spPr>
        <p:txBody>
          <a:bodyPr/>
          <a:lstStyle/>
          <a:p>
            <a:r>
              <a:rPr lang="en-US" sz="1500" dirty="0">
                <a:latin typeface="Times New Roman" panose="02020603050405020304" pitchFamily="18" charset="0"/>
                <a:cs typeface="Times New Roman" panose="02020603050405020304" pitchFamily="18" charset="0"/>
              </a:rPr>
              <a:t>Average </a:t>
            </a:r>
            <a:r>
              <a:rPr lang="en-US" sz="1500" dirty="0" err="1">
                <a:latin typeface="Times New Roman" panose="02020603050405020304" pitchFamily="18" charset="0"/>
                <a:cs typeface="Times New Roman" panose="02020603050405020304" pitchFamily="18" charset="0"/>
              </a:rPr>
              <a:t>Precision@k</a:t>
            </a:r>
            <a:r>
              <a:rPr lang="en-US" sz="1500" dirty="0">
                <a:latin typeface="Times New Roman" panose="02020603050405020304" pitchFamily="18" charset="0"/>
                <a:cs typeface="Times New Roman" panose="02020603050405020304" pitchFamily="18" charset="0"/>
              </a:rPr>
              <a:t>: 0.7728665981492696</a:t>
            </a: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Average </a:t>
            </a:r>
            <a:r>
              <a:rPr lang="en-US" sz="1500" dirty="0" err="1">
                <a:latin typeface="Times New Roman" panose="02020603050405020304" pitchFamily="18" charset="0"/>
                <a:cs typeface="Times New Roman" panose="02020603050405020304" pitchFamily="18" charset="0"/>
              </a:rPr>
              <a:t>Recall@k</a:t>
            </a:r>
            <a:r>
              <a:rPr lang="en-US" sz="1500" dirty="0">
                <a:latin typeface="Times New Roman" panose="02020603050405020304" pitchFamily="18" charset="0"/>
                <a:cs typeface="Times New Roman" panose="02020603050405020304" pitchFamily="18" charset="0"/>
              </a:rPr>
              <a:t>: 0.5237593881084158</a:t>
            </a: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Average F1 </a:t>
            </a:r>
            <a:r>
              <a:rPr lang="en-US" sz="1500" dirty="0" err="1">
                <a:latin typeface="Times New Roman" panose="02020603050405020304" pitchFamily="18" charset="0"/>
                <a:cs typeface="Times New Roman" panose="02020603050405020304" pitchFamily="18" charset="0"/>
              </a:rPr>
              <a:t>score@k</a:t>
            </a:r>
            <a:r>
              <a:rPr lang="en-US" sz="1500" dirty="0">
                <a:latin typeface="Times New Roman" panose="02020603050405020304" pitchFamily="18" charset="0"/>
                <a:cs typeface="Times New Roman" panose="02020603050405020304" pitchFamily="18" charset="0"/>
              </a:rPr>
              <a:t>: 0.45894648132703303</a:t>
            </a:r>
          </a:p>
        </p:txBody>
      </p:sp>
      <p:sp>
        <p:nvSpPr>
          <p:cNvPr id="4" name="Text Placeholder 3">
            <a:extLst>
              <a:ext uri="{FF2B5EF4-FFF2-40B4-BE49-F238E27FC236}">
                <a16:creationId xmlns:a16="http://schemas.microsoft.com/office/drawing/2014/main" id="{0729C6D7-0FF6-F4A5-DE8E-BF788A27B45E}"/>
              </a:ext>
            </a:extLst>
          </p:cNvPr>
          <p:cNvSpPr>
            <a:spLocks noGrp="1"/>
          </p:cNvSpPr>
          <p:nvPr>
            <p:ph type="body" idx="2"/>
          </p:nvPr>
        </p:nvSpPr>
        <p:spPr/>
        <p:txBody>
          <a:bodyPr/>
          <a:lstStyle/>
          <a:p>
            <a:r>
              <a:rPr lang="en-US" sz="1200" dirty="0">
                <a:solidFill>
                  <a:schemeClr val="bg1"/>
                </a:solidFill>
                <a:latin typeface="Times New Roman" panose="02020603050405020304" pitchFamily="18" charset="0"/>
                <a:cs typeface="Times New Roman" panose="02020603050405020304" pitchFamily="18" charset="0"/>
              </a:rPr>
              <a:t>The Precision score of 0.7728458064 rounded to two decimal points 77.28 indicates that 77.28% of the items recommended by the model were relevant to the users.</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cs typeface="Times New Roman" panose="02020603050405020304" pitchFamily="18" charset="0"/>
              </a:rPr>
              <a:t>0.5237592038952193 or 52.37% measures the model's ability to find all the relevant cases (true positives). A recall of 52.37% indicates that the model successfully identified about half of all the relevant items.</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cs typeface="Times New Roman" panose="02020603050405020304" pitchFamily="18" charset="0"/>
              </a:rPr>
              <a:t>An F1 score of 0.4589, which is the harmonic mean of precision and recall, provides a single metric that balances both. This score suggests that the model is not highly effective at balancing recall with precision, indicating a potential need for improvement, particularly in recall. </a:t>
            </a:r>
          </a:p>
        </p:txBody>
      </p:sp>
    </p:spTree>
    <p:extLst>
      <p:ext uri="{BB962C8B-B14F-4D97-AF65-F5344CB8AC3E}">
        <p14:creationId xmlns:p14="http://schemas.microsoft.com/office/powerpoint/2010/main" val="1222961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FA5EA-F6BB-02D7-B2D8-C3FD32F7B55B}"/>
              </a:ext>
            </a:extLst>
          </p:cNvPr>
          <p:cNvSpPr>
            <a:spLocks noGrp="1"/>
          </p:cNvSpPr>
          <p:nvPr>
            <p:ph type="title"/>
          </p:nvPr>
        </p:nvSpPr>
        <p:spPr>
          <a:xfrm>
            <a:off x="265500" y="724075"/>
            <a:ext cx="4045200" cy="1482300"/>
          </a:xfrm>
        </p:spPr>
        <p:txBody>
          <a:bodyPr/>
          <a:lstStyle/>
          <a:p>
            <a:r>
              <a:rPr lang="en-US" sz="3200" dirty="0"/>
              <a:t>Strategic Insights and Further Analysis</a:t>
            </a:r>
          </a:p>
        </p:txBody>
      </p:sp>
      <p:sp>
        <p:nvSpPr>
          <p:cNvPr id="3" name="Subtitle 2">
            <a:extLst>
              <a:ext uri="{FF2B5EF4-FFF2-40B4-BE49-F238E27FC236}">
                <a16:creationId xmlns:a16="http://schemas.microsoft.com/office/drawing/2014/main" id="{2B26B73E-1043-BC38-6B04-357E07E10D75}"/>
              </a:ext>
            </a:extLst>
          </p:cNvPr>
          <p:cNvSpPr>
            <a:spLocks noGrp="1"/>
          </p:cNvSpPr>
          <p:nvPr>
            <p:ph type="subTitle" idx="1"/>
          </p:nvPr>
        </p:nvSpPr>
        <p:spPr>
          <a:xfrm>
            <a:off x="0" y="2775154"/>
            <a:ext cx="4045200" cy="1235100"/>
          </a:xfrm>
        </p:spPr>
        <p:txBody>
          <a:bodyPr/>
          <a:lstStyle/>
          <a:p>
            <a:r>
              <a:rPr lang="en-US" dirty="0"/>
              <a:t>Comparison of recommendation products with 50 and 100 interactions</a:t>
            </a:r>
          </a:p>
        </p:txBody>
      </p:sp>
      <p:sp>
        <p:nvSpPr>
          <p:cNvPr id="4" name="Text Placeholder 3">
            <a:extLst>
              <a:ext uri="{FF2B5EF4-FFF2-40B4-BE49-F238E27FC236}">
                <a16:creationId xmlns:a16="http://schemas.microsoft.com/office/drawing/2014/main" id="{EEEDFC0C-32CE-45CE-00EA-311631E36BBE}"/>
              </a:ext>
            </a:extLst>
          </p:cNvPr>
          <p:cNvSpPr>
            <a:spLocks noGrp="1"/>
          </p:cNvSpPr>
          <p:nvPr>
            <p:ph type="body" idx="2"/>
          </p:nvPr>
        </p:nvSpPr>
        <p:spPr/>
        <p:txBody>
          <a:bodyPr/>
          <a:lstStyle/>
          <a:p>
            <a:r>
              <a:rPr lang="en-US" sz="1200" dirty="0">
                <a:solidFill>
                  <a:schemeClr val="bg1"/>
                </a:solidFill>
                <a:latin typeface="Times New Roman" panose="02020603050405020304" pitchFamily="18" charset="0"/>
                <a:cs typeface="Times New Roman" panose="02020603050405020304" pitchFamily="18" charset="0"/>
              </a:rPr>
              <a:t>Product Focus: These products could be central to marketing campaigns, inventory planning, and further analysis to understand why they are popular.</a:t>
            </a:r>
          </a:p>
          <a:p>
            <a:pPr marL="133350" indent="0">
              <a:buNone/>
            </a:pPr>
            <a:endParaRPr lang="en-US" sz="1200" dirty="0">
              <a:solidFill>
                <a:schemeClr val="bg1"/>
              </a:solidFill>
              <a:latin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cs typeface="Times New Roman" panose="02020603050405020304" pitchFamily="18" charset="0"/>
              </a:rPr>
              <a:t>Review Text Analysis: Combining these ratings with textual reviews could provide deeper insights into the reasons behind their popularity or issues.</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cs typeface="Times New Roman" panose="02020603050405020304" pitchFamily="18" charset="0"/>
              </a:rPr>
              <a:t>Temporal Analysis: Analyzing how the popularity of these products changes over time could inform dynamic marketing strategies and stock management.</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cs typeface="Times New Roman" panose="02020603050405020304" pitchFamily="18" charset="0"/>
              </a:rPr>
              <a:t>Comparison with Sales Data: Aligning this analysis with actual sales data could verify if high interaction counts translate directly into high sales.</a:t>
            </a:r>
          </a:p>
        </p:txBody>
      </p:sp>
    </p:spTree>
    <p:extLst>
      <p:ext uri="{BB962C8B-B14F-4D97-AF65-F5344CB8AC3E}">
        <p14:creationId xmlns:p14="http://schemas.microsoft.com/office/powerpoint/2010/main" val="14081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0A8B-40E3-E747-6B08-A55EC2F8AB3D}"/>
              </a:ext>
            </a:extLst>
          </p:cNvPr>
          <p:cNvSpPr>
            <a:spLocks noGrp="1"/>
          </p:cNvSpPr>
          <p:nvPr>
            <p:ph type="title"/>
          </p:nvPr>
        </p:nvSpPr>
        <p:spPr>
          <a:xfrm>
            <a:off x="265500" y="1233175"/>
            <a:ext cx="4045200" cy="843981"/>
          </a:xfrm>
        </p:spPr>
        <p:txBody>
          <a:bodyPr/>
          <a:lstStyle/>
          <a:p>
            <a:r>
              <a:rPr lang="en-US" dirty="0"/>
              <a:t>Data Cleaning</a:t>
            </a:r>
          </a:p>
        </p:txBody>
      </p:sp>
      <p:sp>
        <p:nvSpPr>
          <p:cNvPr id="6" name="Subtitle 5">
            <a:extLst>
              <a:ext uri="{FF2B5EF4-FFF2-40B4-BE49-F238E27FC236}">
                <a16:creationId xmlns:a16="http://schemas.microsoft.com/office/drawing/2014/main" id="{4B62F612-2194-F40D-0F53-3FC34AFA6011}"/>
              </a:ext>
            </a:extLst>
          </p:cNvPr>
          <p:cNvSpPr>
            <a:spLocks noGrp="1"/>
          </p:cNvSpPr>
          <p:nvPr>
            <p:ph type="subTitle" idx="1"/>
          </p:nvPr>
        </p:nvSpPr>
        <p:spPr>
          <a:xfrm>
            <a:off x="265500" y="2411956"/>
            <a:ext cx="4045200" cy="2731544"/>
          </a:xfrm>
        </p:spPr>
        <p:txBody>
          <a:bodyPr/>
          <a:lstStyle/>
          <a:p>
            <a:pPr algn="l"/>
            <a:r>
              <a:rPr lang="en-US" dirty="0"/>
              <a:t>Four columns were in the DataFrame ‘user_id,’ ‘prod_id,’ ‘rating,’ and ‘timestamp.’ The timestamp was not essential for the analysis, so it was deleted from the DataFrame.</a:t>
            </a:r>
          </a:p>
        </p:txBody>
      </p:sp>
      <p:sp>
        <p:nvSpPr>
          <p:cNvPr id="3" name="Text Placeholder 2">
            <a:extLst>
              <a:ext uri="{FF2B5EF4-FFF2-40B4-BE49-F238E27FC236}">
                <a16:creationId xmlns:a16="http://schemas.microsoft.com/office/drawing/2014/main" id="{C8DA818F-5DAA-725D-FC22-CFA660B49A76}"/>
              </a:ext>
            </a:extLst>
          </p:cNvPr>
          <p:cNvSpPr>
            <a:spLocks noGrp="1"/>
          </p:cNvSpPr>
          <p:nvPr>
            <p:ph type="body" idx="2"/>
          </p:nvPr>
        </p:nvSpPr>
        <p:spPr/>
        <p:txBody>
          <a:bodyPr/>
          <a:lstStyle/>
          <a:p>
            <a:pPr marL="133350" indent="0">
              <a:buNone/>
            </a:pPr>
            <a:endParaRPr lang="en-US" dirty="0"/>
          </a:p>
          <a:p>
            <a:pPr marL="133350" indent="0">
              <a:buNone/>
            </a:pPr>
            <a:r>
              <a:rPr lang="en-US" dirty="0"/>
              <a:t> </a:t>
            </a:r>
          </a:p>
        </p:txBody>
      </p:sp>
      <p:pic>
        <p:nvPicPr>
          <p:cNvPr id="5" name="Picture 4">
            <a:extLst>
              <a:ext uri="{FF2B5EF4-FFF2-40B4-BE49-F238E27FC236}">
                <a16:creationId xmlns:a16="http://schemas.microsoft.com/office/drawing/2014/main" id="{B8690346-F0F8-002F-7BF2-79E0F1F60767}"/>
              </a:ext>
            </a:extLst>
          </p:cNvPr>
          <p:cNvPicPr>
            <a:picLocks noChangeAspect="1"/>
          </p:cNvPicPr>
          <p:nvPr/>
        </p:nvPicPr>
        <p:blipFill>
          <a:blip r:embed="rId2"/>
          <a:stretch>
            <a:fillRect/>
          </a:stretch>
        </p:blipFill>
        <p:spPr>
          <a:xfrm>
            <a:off x="4751710" y="1076464"/>
            <a:ext cx="4212580" cy="3176200"/>
          </a:xfrm>
          <a:prstGeom prst="rect">
            <a:avLst/>
          </a:prstGeom>
        </p:spPr>
      </p:pic>
    </p:spTree>
    <p:extLst>
      <p:ext uri="{BB962C8B-B14F-4D97-AF65-F5344CB8AC3E}">
        <p14:creationId xmlns:p14="http://schemas.microsoft.com/office/powerpoint/2010/main" val="1406352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4504-A863-10E4-62A7-F61D3A625A1C}"/>
              </a:ext>
            </a:extLst>
          </p:cNvPr>
          <p:cNvSpPr>
            <a:spLocks noGrp="1"/>
          </p:cNvSpPr>
          <p:nvPr>
            <p:ph type="title"/>
          </p:nvPr>
        </p:nvSpPr>
        <p:spPr>
          <a:xfrm>
            <a:off x="300135" y="873273"/>
            <a:ext cx="4167955" cy="1497116"/>
          </a:xfrm>
        </p:spPr>
        <p:txBody>
          <a:bodyPr/>
          <a:lstStyle/>
          <a:p>
            <a:r>
              <a:rPr lang="en-US" dirty="0"/>
              <a:t>Key Points from Similarity of Both Outputs</a:t>
            </a:r>
          </a:p>
        </p:txBody>
      </p:sp>
      <p:sp>
        <p:nvSpPr>
          <p:cNvPr id="4" name="Text Placeholder 3">
            <a:extLst>
              <a:ext uri="{FF2B5EF4-FFF2-40B4-BE49-F238E27FC236}">
                <a16:creationId xmlns:a16="http://schemas.microsoft.com/office/drawing/2014/main" id="{D7902062-3A50-71CC-17F4-3DE89369929D}"/>
              </a:ext>
            </a:extLst>
          </p:cNvPr>
          <p:cNvSpPr>
            <a:spLocks noGrp="1"/>
          </p:cNvSpPr>
          <p:nvPr>
            <p:ph type="body" idx="2"/>
          </p:nvPr>
        </p:nvSpPr>
        <p:spPr/>
        <p:txBody>
          <a:bodyPr/>
          <a:lstStyle/>
          <a:p>
            <a:pPr algn="ctr"/>
            <a:r>
              <a:rPr lang="en-US" b="1" u="sng" dirty="0">
                <a:solidFill>
                  <a:schemeClr val="bg1"/>
                </a:solidFill>
              </a:rPr>
              <a:t>Analysis of Similarity</a:t>
            </a:r>
          </a:p>
          <a:p>
            <a:pPr marL="133350" indent="0">
              <a:lnSpc>
                <a:spcPct val="200000"/>
              </a:lnSpc>
              <a:buNone/>
            </a:pPr>
            <a:r>
              <a:rPr lang="en-US" sz="1200" dirty="0">
                <a:solidFill>
                  <a:schemeClr val="bg1"/>
                </a:solidFill>
                <a:latin typeface="Times New Roman" panose="02020603050405020304" pitchFamily="18" charset="0"/>
                <a:cs typeface="Times New Roman" panose="02020603050405020304" pitchFamily="18" charset="0"/>
              </a:rPr>
              <a:t>The similarity in outputs for thresholds of 50 and 100 interactions demonstrates the dominance of the top products in your dataset and their appeal to a broad user base. For strategic decision-making, this indicates that these products are likely central to customer interest and could be critical drivers of traffic and sales.  Further exploration with varied thresholds and additional data (like sale figures, customer demographics, and seasonal trends) would provide deeper insights into the dynamics of product popularity and customer preferences. </a:t>
            </a:r>
          </a:p>
        </p:txBody>
      </p:sp>
      <p:sp>
        <p:nvSpPr>
          <p:cNvPr id="5" name="TextBox 4">
            <a:extLst>
              <a:ext uri="{FF2B5EF4-FFF2-40B4-BE49-F238E27FC236}">
                <a16:creationId xmlns:a16="http://schemas.microsoft.com/office/drawing/2014/main" id="{6F6922B9-F9BC-028B-12D8-630AEE65BD63}"/>
              </a:ext>
            </a:extLst>
          </p:cNvPr>
          <p:cNvSpPr txBox="1"/>
          <p:nvPr/>
        </p:nvSpPr>
        <p:spPr>
          <a:xfrm>
            <a:off x="404236" y="2639275"/>
            <a:ext cx="3836999" cy="738664"/>
          </a:xfrm>
          <a:prstGeom prst="rect">
            <a:avLst/>
          </a:prstGeom>
          <a:noFill/>
        </p:spPr>
        <p:txBody>
          <a:bodyPr wrap="square" rtlCol="0">
            <a:spAutoFit/>
          </a:bodyPr>
          <a:lstStyle/>
          <a:p>
            <a:r>
              <a:rPr lang="en-US" dirty="0">
                <a:solidFill>
                  <a:schemeClr val="tx1"/>
                </a:solidFill>
              </a:rPr>
              <a:t>Both outputs list the same products with their respective interaction ratings. </a:t>
            </a:r>
          </a:p>
          <a:p>
            <a:endParaRPr lang="en-US" dirty="0"/>
          </a:p>
        </p:txBody>
      </p:sp>
      <p:pic>
        <p:nvPicPr>
          <p:cNvPr id="7" name="Picture 6">
            <a:extLst>
              <a:ext uri="{FF2B5EF4-FFF2-40B4-BE49-F238E27FC236}">
                <a16:creationId xmlns:a16="http://schemas.microsoft.com/office/drawing/2014/main" id="{7ACFA159-025F-C8C2-9301-F7B2A9859CC3}"/>
              </a:ext>
            </a:extLst>
          </p:cNvPr>
          <p:cNvPicPr>
            <a:picLocks noChangeAspect="1"/>
          </p:cNvPicPr>
          <p:nvPr/>
        </p:nvPicPr>
        <p:blipFill>
          <a:blip r:embed="rId2"/>
          <a:stretch>
            <a:fillRect/>
          </a:stretch>
        </p:blipFill>
        <p:spPr>
          <a:xfrm>
            <a:off x="196226" y="3177048"/>
            <a:ext cx="4271864" cy="955199"/>
          </a:xfrm>
          <a:prstGeom prst="rect">
            <a:avLst/>
          </a:prstGeom>
        </p:spPr>
      </p:pic>
    </p:spTree>
    <p:extLst>
      <p:ext uri="{BB962C8B-B14F-4D97-AF65-F5344CB8AC3E}">
        <p14:creationId xmlns:p14="http://schemas.microsoft.com/office/powerpoint/2010/main" val="3268998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5F63-6598-3F8C-40B7-941F5EDF7D54}"/>
              </a:ext>
            </a:extLst>
          </p:cNvPr>
          <p:cNvSpPr>
            <a:spLocks noGrp="1"/>
          </p:cNvSpPr>
          <p:nvPr>
            <p:ph type="title"/>
          </p:nvPr>
        </p:nvSpPr>
        <p:spPr>
          <a:xfrm>
            <a:off x="265500" y="616648"/>
            <a:ext cx="4045200" cy="1482300"/>
          </a:xfrm>
        </p:spPr>
        <p:txBody>
          <a:bodyPr/>
          <a:lstStyle/>
          <a:p>
            <a:r>
              <a:rPr lang="en-US" sz="2000" dirty="0">
                <a:latin typeface="Times New Roman" panose="02020603050405020304" pitchFamily="18" charset="0"/>
                <a:cs typeface="Times New Roman" panose="02020603050405020304" pitchFamily="18" charset="0"/>
              </a:rPr>
              <a:t>Model 2: Collaborative Filtering Recommendation System</a:t>
            </a:r>
          </a:p>
        </p:txBody>
      </p:sp>
      <p:sp>
        <p:nvSpPr>
          <p:cNvPr id="3" name="Subtitle 2">
            <a:extLst>
              <a:ext uri="{FF2B5EF4-FFF2-40B4-BE49-F238E27FC236}">
                <a16:creationId xmlns:a16="http://schemas.microsoft.com/office/drawing/2014/main" id="{5052C61C-E41F-532F-4451-7D2CF992C808}"/>
              </a:ext>
            </a:extLst>
          </p:cNvPr>
          <p:cNvSpPr>
            <a:spLocks noGrp="1"/>
          </p:cNvSpPr>
          <p:nvPr>
            <p:ph type="subTitle" idx="1"/>
          </p:nvPr>
        </p:nvSpPr>
        <p:spPr>
          <a:xfrm>
            <a:off x="265500" y="2098948"/>
            <a:ext cx="4045200" cy="1235100"/>
          </a:xfrm>
        </p:spPr>
        <p:txBody>
          <a:bodyPr/>
          <a:lstStyle/>
          <a:p>
            <a:r>
              <a:rPr lang="en-US" dirty="0"/>
              <a:t>Building a baseline user-user similarity-based recommendation system using the SGDRegressor</a:t>
            </a:r>
          </a:p>
        </p:txBody>
      </p:sp>
      <p:sp>
        <p:nvSpPr>
          <p:cNvPr id="4" name="Text Placeholder 3">
            <a:extLst>
              <a:ext uri="{FF2B5EF4-FFF2-40B4-BE49-F238E27FC236}">
                <a16:creationId xmlns:a16="http://schemas.microsoft.com/office/drawing/2014/main" id="{61910D2D-88A6-E59B-D05A-538CE76A71A5}"/>
              </a:ext>
            </a:extLst>
          </p:cNvPr>
          <p:cNvSpPr>
            <a:spLocks noGrp="1"/>
          </p:cNvSpPr>
          <p:nvPr>
            <p:ph type="body" idx="2"/>
          </p:nvPr>
        </p:nvSpPr>
        <p:spPr/>
        <p:txBody>
          <a:bodyPr/>
          <a:lstStyle/>
          <a:p>
            <a:endParaRPr lang="en-US"/>
          </a:p>
        </p:txBody>
      </p:sp>
      <p:pic>
        <p:nvPicPr>
          <p:cNvPr id="6" name="Picture 5">
            <a:extLst>
              <a:ext uri="{FF2B5EF4-FFF2-40B4-BE49-F238E27FC236}">
                <a16:creationId xmlns:a16="http://schemas.microsoft.com/office/drawing/2014/main" id="{75003485-1557-49BD-3928-815213A8220F}"/>
              </a:ext>
            </a:extLst>
          </p:cNvPr>
          <p:cNvPicPr>
            <a:picLocks noChangeAspect="1"/>
          </p:cNvPicPr>
          <p:nvPr/>
        </p:nvPicPr>
        <p:blipFill>
          <a:blip r:embed="rId2"/>
          <a:stretch>
            <a:fillRect/>
          </a:stretch>
        </p:blipFill>
        <p:spPr>
          <a:xfrm>
            <a:off x="859150" y="3806077"/>
            <a:ext cx="2857899" cy="371527"/>
          </a:xfrm>
          <a:prstGeom prst="rect">
            <a:avLst/>
          </a:prstGeom>
        </p:spPr>
      </p:pic>
    </p:spTree>
    <p:extLst>
      <p:ext uri="{BB962C8B-B14F-4D97-AF65-F5344CB8AC3E}">
        <p14:creationId xmlns:p14="http://schemas.microsoft.com/office/powerpoint/2010/main" val="1717290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138F-8EAB-ED18-5255-BA771435791C}"/>
              </a:ext>
            </a:extLst>
          </p:cNvPr>
          <p:cNvSpPr>
            <a:spLocks noGrp="1"/>
          </p:cNvSpPr>
          <p:nvPr>
            <p:ph type="title"/>
          </p:nvPr>
        </p:nvSpPr>
        <p:spPr>
          <a:xfrm>
            <a:off x="490250" y="450150"/>
            <a:ext cx="6367800" cy="4090800"/>
          </a:xfrm>
        </p:spPr>
        <p:txBody>
          <a:bodyPr wrap="square" anchor="ctr">
            <a:normAutofit/>
          </a:bodyPr>
          <a:lstStyle/>
          <a:p>
            <a:r>
              <a:rPr lang="en-US" dirty="0" err="1"/>
              <a:t>user_user</a:t>
            </a:r>
            <a:r>
              <a:rPr lang="en-US" dirty="0"/>
              <a:t> Similarity-based Recommendation System</a:t>
            </a:r>
          </a:p>
        </p:txBody>
      </p:sp>
    </p:spTree>
    <p:extLst>
      <p:ext uri="{BB962C8B-B14F-4D97-AF65-F5344CB8AC3E}">
        <p14:creationId xmlns:p14="http://schemas.microsoft.com/office/powerpoint/2010/main" val="2506958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91C1-61FB-64DF-1566-1B9BE11F93E0}"/>
              </a:ext>
            </a:extLst>
          </p:cNvPr>
          <p:cNvSpPr>
            <a:spLocks noGrp="1"/>
          </p:cNvSpPr>
          <p:nvPr>
            <p:ph type="title"/>
          </p:nvPr>
        </p:nvSpPr>
        <p:spPr>
          <a:xfrm>
            <a:off x="265500" y="443466"/>
            <a:ext cx="4045200" cy="1482300"/>
          </a:xfrm>
        </p:spPr>
        <p:txBody>
          <a:bodyPr/>
          <a:lstStyle/>
          <a:p>
            <a:r>
              <a:rPr lang="en-US" sz="2800" dirty="0">
                <a:latin typeface="Times New Roman" panose="02020603050405020304" pitchFamily="18" charset="0"/>
                <a:cs typeface="Times New Roman" panose="02020603050405020304" pitchFamily="18" charset="0"/>
              </a:rPr>
              <a:t>Building the user-user Similarity-based Recommendation System</a:t>
            </a:r>
          </a:p>
        </p:txBody>
      </p:sp>
      <p:sp>
        <p:nvSpPr>
          <p:cNvPr id="4" name="Text Placeholder 3">
            <a:extLst>
              <a:ext uri="{FF2B5EF4-FFF2-40B4-BE49-F238E27FC236}">
                <a16:creationId xmlns:a16="http://schemas.microsoft.com/office/drawing/2014/main" id="{BB8F294E-6F88-9587-AF64-C34DFF708912}"/>
              </a:ext>
            </a:extLst>
          </p:cNvPr>
          <p:cNvSpPr>
            <a:spLocks noGrp="1"/>
          </p:cNvSpPr>
          <p:nvPr>
            <p:ph type="body" idx="2"/>
          </p:nvPr>
        </p:nvSpPr>
        <p:spPr/>
        <p:txBody>
          <a:bodyPr/>
          <a:lstStyle/>
          <a:p>
            <a:r>
              <a:rPr lang="en-US" dirty="0">
                <a:solidFill>
                  <a:schemeClr val="bg1"/>
                </a:solidFill>
              </a:rPr>
              <a:t>Average precision and Recall:  Both metrics reported as 1.0, which is an unusually perfect score.  </a:t>
            </a:r>
          </a:p>
          <a:p>
            <a:endParaRPr lang="en-US" dirty="0">
              <a:solidFill>
                <a:schemeClr val="bg1"/>
              </a:solidFill>
            </a:endParaRPr>
          </a:p>
          <a:p>
            <a:r>
              <a:rPr lang="en-US" dirty="0">
                <a:solidFill>
                  <a:schemeClr val="bg1"/>
                </a:solidFill>
              </a:rPr>
              <a:t>This suggests that in each chunk, every prediction made by the model for items with true ratings of 4 or 5 was correct, and all items that should have been recommended (true positives) were indeed recommended.</a:t>
            </a:r>
          </a:p>
          <a:p>
            <a:endParaRPr lang="en-US" dirty="0">
              <a:solidFill>
                <a:schemeClr val="bg1"/>
              </a:solidFill>
            </a:endParaRPr>
          </a:p>
          <a:p>
            <a:r>
              <a:rPr lang="en-US" dirty="0">
                <a:solidFill>
                  <a:schemeClr val="bg1"/>
                </a:solidFill>
              </a:rPr>
              <a:t>Total Chunks processed: The script processed 783 chunks, indicating a robust dataset.</a:t>
            </a:r>
          </a:p>
        </p:txBody>
      </p:sp>
      <p:pic>
        <p:nvPicPr>
          <p:cNvPr id="6" name="Picture 5">
            <a:extLst>
              <a:ext uri="{FF2B5EF4-FFF2-40B4-BE49-F238E27FC236}">
                <a16:creationId xmlns:a16="http://schemas.microsoft.com/office/drawing/2014/main" id="{54B5F301-0900-9519-6FC7-680B3D7E7584}"/>
              </a:ext>
            </a:extLst>
          </p:cNvPr>
          <p:cNvPicPr>
            <a:picLocks noChangeAspect="1"/>
          </p:cNvPicPr>
          <p:nvPr/>
        </p:nvPicPr>
        <p:blipFill>
          <a:blip r:embed="rId2"/>
          <a:stretch>
            <a:fillRect/>
          </a:stretch>
        </p:blipFill>
        <p:spPr>
          <a:xfrm>
            <a:off x="1068730" y="2637945"/>
            <a:ext cx="2438740" cy="657317"/>
          </a:xfrm>
          <a:prstGeom prst="rect">
            <a:avLst/>
          </a:prstGeom>
        </p:spPr>
      </p:pic>
    </p:spTree>
    <p:extLst>
      <p:ext uri="{BB962C8B-B14F-4D97-AF65-F5344CB8AC3E}">
        <p14:creationId xmlns:p14="http://schemas.microsoft.com/office/powerpoint/2010/main" val="4197546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C49DE-F117-2830-D2EB-8041A1EC6D62}"/>
              </a:ext>
            </a:extLst>
          </p:cNvPr>
          <p:cNvSpPr>
            <a:spLocks noGrp="1"/>
          </p:cNvSpPr>
          <p:nvPr>
            <p:ph type="title"/>
          </p:nvPr>
        </p:nvSpPr>
        <p:spPr>
          <a:xfrm>
            <a:off x="265500" y="600128"/>
            <a:ext cx="4045200" cy="1482300"/>
          </a:xfrm>
        </p:spPr>
        <p:txBody>
          <a:bodyPr/>
          <a:lstStyle/>
          <a:p>
            <a:r>
              <a:rPr lang="en-US" sz="2800" dirty="0">
                <a:latin typeface="Times New Roman" panose="02020603050405020304" pitchFamily="18" charset="0"/>
                <a:cs typeface="Times New Roman" panose="02020603050405020304" pitchFamily="18" charset="0"/>
              </a:rPr>
              <a:t>Predicting rating using the user-user Similarity-based Recommendation System</a:t>
            </a:r>
          </a:p>
        </p:txBody>
      </p:sp>
      <p:sp>
        <p:nvSpPr>
          <p:cNvPr id="3" name="Subtitle 2">
            <a:extLst>
              <a:ext uri="{FF2B5EF4-FFF2-40B4-BE49-F238E27FC236}">
                <a16:creationId xmlns:a16="http://schemas.microsoft.com/office/drawing/2014/main" id="{414B1BA1-8052-C52F-26CC-CCF22168BD29}"/>
              </a:ext>
            </a:extLst>
          </p:cNvPr>
          <p:cNvSpPr>
            <a:spLocks noGrp="1"/>
          </p:cNvSpPr>
          <p:nvPr>
            <p:ph type="subTitle" idx="1"/>
          </p:nvPr>
        </p:nvSpPr>
        <p:spPr>
          <a:xfrm>
            <a:off x="-99098" y="2082428"/>
            <a:ext cx="4671098" cy="1846477"/>
          </a:xfrm>
        </p:spPr>
        <p:txBody>
          <a:bodyPr/>
          <a:lstStyle/>
          <a:p>
            <a:pPr algn="l"/>
            <a:r>
              <a:rPr lang="en-US" dirty="0"/>
              <a:t>User: </a:t>
            </a:r>
            <a:r>
              <a:rPr lang="en-US" dirty="0">
                <a:latin typeface="Times New Roman" panose="02020603050405020304" pitchFamily="18" charset="0"/>
                <a:cs typeface="Times New Roman" panose="02020603050405020304" pitchFamily="18" charset="0"/>
              </a:rPr>
              <a:t>A3LDPF5FMB723Z</a:t>
            </a:r>
            <a:r>
              <a:rPr lang="en-US" dirty="0"/>
              <a:t>, item: 140050466, r-</a:t>
            </a:r>
            <a:r>
              <a:rPr lang="en-US" dirty="0" err="1"/>
              <a:t>ui</a:t>
            </a:r>
            <a:r>
              <a:rPr lang="en-US" dirty="0"/>
              <a:t> = 5.00, </a:t>
            </a:r>
            <a:r>
              <a:rPr lang="en-US" dirty="0" err="1"/>
              <a:t>est</a:t>
            </a:r>
            <a:r>
              <a:rPr lang="en-US" dirty="0"/>
              <a:t>=4.19</a:t>
            </a:r>
          </a:p>
          <a:p>
            <a:pPr algn="l"/>
            <a:r>
              <a:rPr lang="en-US" dirty="0"/>
              <a:t>(was ‘impossible’: True, ‘reason’: ‘User and/or item is unknown.</a:t>
            </a:r>
          </a:p>
        </p:txBody>
      </p:sp>
      <p:sp>
        <p:nvSpPr>
          <p:cNvPr id="4" name="Text Placeholder 3">
            <a:extLst>
              <a:ext uri="{FF2B5EF4-FFF2-40B4-BE49-F238E27FC236}">
                <a16:creationId xmlns:a16="http://schemas.microsoft.com/office/drawing/2014/main" id="{44A590AD-D51E-E2F6-1CBD-34D5A8681F0F}"/>
              </a:ext>
            </a:extLst>
          </p:cNvPr>
          <p:cNvSpPr>
            <a:spLocks noGrp="1"/>
          </p:cNvSpPr>
          <p:nvPr>
            <p:ph type="body" idx="2"/>
          </p:nvPr>
        </p:nvSpPr>
        <p:spPr/>
        <p:txBody>
          <a:bodyPr/>
          <a:lstStyle/>
          <a:p>
            <a:r>
              <a:rPr lang="en-US" dirty="0">
                <a:solidFill>
                  <a:schemeClr val="bg1"/>
                </a:solidFill>
              </a:rPr>
              <a:t>The prediction output indicates that the user ID ‘A3LDPF5FMB782Z’ and the item ID ‘1400401466’ are used for the prediction.</a:t>
            </a:r>
          </a:p>
          <a:p>
            <a:endParaRPr lang="en-US" dirty="0">
              <a:solidFill>
                <a:schemeClr val="bg1"/>
              </a:solidFill>
            </a:endParaRPr>
          </a:p>
          <a:p>
            <a:r>
              <a:rPr lang="en-US" dirty="0">
                <a:solidFill>
                  <a:schemeClr val="bg1"/>
                </a:solidFill>
              </a:rPr>
              <a:t>The actual rating provided by the user is 5.00 (‘r-</a:t>
            </a:r>
            <a:r>
              <a:rPr lang="en-US" dirty="0" err="1">
                <a:solidFill>
                  <a:schemeClr val="bg1"/>
                </a:solidFill>
              </a:rPr>
              <a:t>ui</a:t>
            </a:r>
            <a:r>
              <a:rPr lang="en-US" dirty="0">
                <a:solidFill>
                  <a:schemeClr val="bg1"/>
                </a:solidFill>
              </a:rPr>
              <a:t> =5.00’), while the estimated rating predicted by the model is 4.19 (‘</a:t>
            </a:r>
            <a:r>
              <a:rPr lang="en-US" dirty="0" err="1">
                <a:solidFill>
                  <a:schemeClr val="bg1"/>
                </a:solidFill>
              </a:rPr>
              <a:t>est</a:t>
            </a:r>
            <a:r>
              <a:rPr lang="en-US" dirty="0">
                <a:solidFill>
                  <a:schemeClr val="bg1"/>
                </a:solidFill>
              </a:rPr>
              <a:t> = 4.19’). </a:t>
            </a:r>
          </a:p>
          <a:p>
            <a:endParaRPr lang="en-US" dirty="0">
              <a:solidFill>
                <a:schemeClr val="bg1"/>
              </a:solidFill>
            </a:endParaRPr>
          </a:p>
          <a:p>
            <a:r>
              <a:rPr lang="en-US" dirty="0">
                <a:solidFill>
                  <a:schemeClr val="bg1"/>
                </a:solidFill>
              </a:rPr>
              <a:t>However, the output includes a warning (‘{‘was_impossible’: True, ‘reason’: ‘User and/or item is unknown.’}’), which indicates that the prediction is unreliable because the user ID and/or item ID is not present in the training data.</a:t>
            </a:r>
          </a:p>
        </p:txBody>
      </p:sp>
    </p:spTree>
    <p:extLst>
      <p:ext uri="{BB962C8B-B14F-4D97-AF65-F5344CB8AC3E}">
        <p14:creationId xmlns:p14="http://schemas.microsoft.com/office/powerpoint/2010/main" val="2348375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63ED-BFC2-5A28-E42E-6B83DD472DE9}"/>
              </a:ext>
            </a:extLst>
          </p:cNvPr>
          <p:cNvSpPr>
            <a:spLocks noGrp="1"/>
          </p:cNvSpPr>
          <p:nvPr>
            <p:ph type="title"/>
          </p:nvPr>
        </p:nvSpPr>
        <p:spPr/>
        <p:txBody>
          <a:bodyPr/>
          <a:lstStyle/>
          <a:p>
            <a:r>
              <a:rPr lang="en-US" sz="2800" dirty="0">
                <a:latin typeface="Times New Roman" panose="02020603050405020304" pitchFamily="18" charset="0"/>
                <a:cs typeface="Times New Roman" panose="02020603050405020304" pitchFamily="18" charset="0"/>
              </a:rPr>
              <a:t>Predicting rating using the user-user Similarity-based Recommendation System</a:t>
            </a:r>
            <a:endParaRPr lang="en-US" sz="2800" dirty="0"/>
          </a:p>
        </p:txBody>
      </p:sp>
      <p:sp>
        <p:nvSpPr>
          <p:cNvPr id="3" name="Subtitle 2">
            <a:extLst>
              <a:ext uri="{FF2B5EF4-FFF2-40B4-BE49-F238E27FC236}">
                <a16:creationId xmlns:a16="http://schemas.microsoft.com/office/drawing/2014/main" id="{C65E9772-3065-A12F-2715-A79F3B472A16}"/>
              </a:ext>
            </a:extLst>
          </p:cNvPr>
          <p:cNvSpPr>
            <a:spLocks noGrp="1"/>
          </p:cNvSpPr>
          <p:nvPr>
            <p:ph type="subTitle" idx="1"/>
          </p:nvPr>
        </p:nvSpPr>
        <p:spPr>
          <a:xfrm>
            <a:off x="-102000" y="2833220"/>
            <a:ext cx="4674000" cy="1482300"/>
          </a:xfrm>
        </p:spPr>
        <p:txBody>
          <a:bodyPr/>
          <a:lstStyle/>
          <a:p>
            <a:pPr algn="l"/>
            <a:r>
              <a:rPr lang="en-US" dirty="0"/>
              <a:t>User: </a:t>
            </a:r>
            <a:r>
              <a:rPr lang="en-US" dirty="0">
                <a:latin typeface="Times New Roman" panose="02020603050405020304" pitchFamily="18" charset="0"/>
                <a:cs typeface="Times New Roman" panose="02020603050405020304" pitchFamily="18" charset="0"/>
              </a:rPr>
              <a:t>A34BZM6S9L7QI4</a:t>
            </a:r>
            <a:r>
              <a:rPr lang="en-US" dirty="0"/>
              <a:t>, item: 140050466, r-</a:t>
            </a:r>
            <a:r>
              <a:rPr lang="en-US" dirty="0" err="1"/>
              <a:t>ui</a:t>
            </a:r>
            <a:r>
              <a:rPr lang="en-US" dirty="0"/>
              <a:t> = 5.00, </a:t>
            </a:r>
            <a:r>
              <a:rPr lang="en-US" dirty="0" err="1"/>
              <a:t>est</a:t>
            </a:r>
            <a:r>
              <a:rPr lang="en-US" dirty="0"/>
              <a:t>=4.19</a:t>
            </a:r>
          </a:p>
          <a:p>
            <a:pPr algn="l"/>
            <a:r>
              <a:rPr lang="en-US" dirty="0"/>
              <a:t>(was ‘impossible’: True, ‘reason’: ‘User and/or item is unknown.</a:t>
            </a:r>
          </a:p>
          <a:p>
            <a:pPr algn="l"/>
            <a:endParaRPr lang="en-US" dirty="0"/>
          </a:p>
        </p:txBody>
      </p:sp>
      <p:sp>
        <p:nvSpPr>
          <p:cNvPr id="4" name="Text Placeholder 3">
            <a:extLst>
              <a:ext uri="{FF2B5EF4-FFF2-40B4-BE49-F238E27FC236}">
                <a16:creationId xmlns:a16="http://schemas.microsoft.com/office/drawing/2014/main" id="{3B2D3194-D29F-D8DF-0B20-7F0223102BF4}"/>
              </a:ext>
            </a:extLst>
          </p:cNvPr>
          <p:cNvSpPr>
            <a:spLocks noGrp="1"/>
          </p:cNvSpPr>
          <p:nvPr>
            <p:ph type="body" idx="2"/>
          </p:nvPr>
        </p:nvSpPr>
        <p:spPr>
          <a:xfrm>
            <a:off x="4919403" y="867925"/>
            <a:ext cx="3837000" cy="3695100"/>
          </a:xfrm>
        </p:spPr>
        <p:txBody>
          <a:bodyPr/>
          <a:lstStyle/>
          <a:p>
            <a:r>
              <a:rPr lang="en-US" dirty="0">
                <a:solidFill>
                  <a:schemeClr val="bg1"/>
                </a:solidFill>
              </a:rPr>
              <a:t>The prediction output indicates that the user ID ‘A3LDPF5FMB782Z’ and the item ID ‘1400401466’ are used for the prediction.</a:t>
            </a:r>
          </a:p>
          <a:p>
            <a:endParaRPr lang="en-US" dirty="0">
              <a:solidFill>
                <a:schemeClr val="bg1"/>
              </a:solidFill>
            </a:endParaRPr>
          </a:p>
          <a:p>
            <a:r>
              <a:rPr lang="en-US" dirty="0">
                <a:solidFill>
                  <a:schemeClr val="bg1"/>
                </a:solidFill>
              </a:rPr>
              <a:t>The actual rating provided by the user is 5.00 (‘r-</a:t>
            </a:r>
            <a:r>
              <a:rPr lang="en-US" dirty="0" err="1">
                <a:solidFill>
                  <a:schemeClr val="bg1"/>
                </a:solidFill>
              </a:rPr>
              <a:t>ui</a:t>
            </a:r>
            <a:r>
              <a:rPr lang="en-US" dirty="0">
                <a:solidFill>
                  <a:schemeClr val="bg1"/>
                </a:solidFill>
              </a:rPr>
              <a:t> =5.00’), while the estimated rating predicted by the model is 4.19 (‘</a:t>
            </a:r>
            <a:r>
              <a:rPr lang="en-US" dirty="0" err="1">
                <a:solidFill>
                  <a:schemeClr val="bg1"/>
                </a:solidFill>
              </a:rPr>
              <a:t>est</a:t>
            </a:r>
            <a:r>
              <a:rPr lang="en-US" dirty="0">
                <a:solidFill>
                  <a:schemeClr val="bg1"/>
                </a:solidFill>
              </a:rPr>
              <a:t> = 4.19’). </a:t>
            </a:r>
          </a:p>
          <a:p>
            <a:endParaRPr lang="en-US" dirty="0">
              <a:solidFill>
                <a:schemeClr val="bg1"/>
              </a:solidFill>
            </a:endParaRPr>
          </a:p>
          <a:p>
            <a:r>
              <a:rPr lang="en-US" dirty="0">
                <a:solidFill>
                  <a:schemeClr val="bg1"/>
                </a:solidFill>
              </a:rPr>
              <a:t>However, the output includes a warning (‘{‘was_impossible’: True, ‘reason’: ‘User and/or item is unknown.’}’), which indicates that the prediction is unreliable because the user ID and/or item ID is not present in the training data.</a:t>
            </a:r>
          </a:p>
          <a:p>
            <a:endParaRPr lang="en-US" dirty="0"/>
          </a:p>
        </p:txBody>
      </p:sp>
    </p:spTree>
    <p:extLst>
      <p:ext uri="{BB962C8B-B14F-4D97-AF65-F5344CB8AC3E}">
        <p14:creationId xmlns:p14="http://schemas.microsoft.com/office/powerpoint/2010/main" val="1544733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3C16-310F-C584-F679-23CE3DB7AD10}"/>
              </a:ext>
            </a:extLst>
          </p:cNvPr>
          <p:cNvSpPr>
            <a:spLocks noGrp="1"/>
          </p:cNvSpPr>
          <p:nvPr>
            <p:ph type="title"/>
          </p:nvPr>
        </p:nvSpPr>
        <p:spPr>
          <a:xfrm>
            <a:off x="490250" y="450150"/>
            <a:ext cx="6367800" cy="4090800"/>
          </a:xfrm>
        </p:spPr>
        <p:txBody>
          <a:bodyPr wrap="square" anchor="ctr">
            <a:normAutofit/>
          </a:bodyPr>
          <a:lstStyle/>
          <a:p>
            <a:r>
              <a:rPr lang="en-US" dirty="0"/>
              <a:t>Improving Similarity-based Recommendation system by tuning its hyperparameters</a:t>
            </a:r>
          </a:p>
        </p:txBody>
      </p:sp>
    </p:spTree>
    <p:extLst>
      <p:ext uri="{BB962C8B-B14F-4D97-AF65-F5344CB8AC3E}">
        <p14:creationId xmlns:p14="http://schemas.microsoft.com/office/powerpoint/2010/main" val="4078852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D880-19A9-8FDA-6BA4-A81846F121ED}"/>
              </a:ext>
            </a:extLst>
          </p:cNvPr>
          <p:cNvSpPr>
            <a:spLocks noGrp="1"/>
          </p:cNvSpPr>
          <p:nvPr>
            <p:ph type="title"/>
          </p:nvPr>
        </p:nvSpPr>
        <p:spPr>
          <a:xfrm>
            <a:off x="367500" y="457320"/>
            <a:ext cx="4045200" cy="1482300"/>
          </a:xfrm>
        </p:spPr>
        <p:txBody>
          <a:bodyPr/>
          <a:lstStyle/>
          <a:p>
            <a:r>
              <a:rPr lang="en-US" sz="2800" dirty="0">
                <a:latin typeface="Times New Roman" panose="02020603050405020304" pitchFamily="18" charset="0"/>
                <a:cs typeface="Times New Roman" panose="02020603050405020304" pitchFamily="18" charset="0"/>
              </a:rPr>
              <a:t>Improving Similarity-Based Recommendation System by tuning its hyperparameters</a:t>
            </a:r>
          </a:p>
        </p:txBody>
      </p:sp>
      <p:sp>
        <p:nvSpPr>
          <p:cNvPr id="3" name="Subtitle 2">
            <a:extLst>
              <a:ext uri="{FF2B5EF4-FFF2-40B4-BE49-F238E27FC236}">
                <a16:creationId xmlns:a16="http://schemas.microsoft.com/office/drawing/2014/main" id="{F5F18B36-1753-EEAA-5C37-A1F38A5877C6}"/>
              </a:ext>
            </a:extLst>
          </p:cNvPr>
          <p:cNvSpPr>
            <a:spLocks noGrp="1"/>
          </p:cNvSpPr>
          <p:nvPr>
            <p:ph type="subTitle" idx="1"/>
          </p:nvPr>
        </p:nvSpPr>
        <p:spPr>
          <a:xfrm>
            <a:off x="223936" y="2061857"/>
            <a:ext cx="4045200" cy="1235100"/>
          </a:xfrm>
        </p:spPr>
        <p:txBody>
          <a:bodyPr/>
          <a:lstStyle/>
          <a:p>
            <a:pPr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User-User similarity-based model RMSE score: 1.020</a:t>
            </a:r>
          </a:p>
          <a:p>
            <a:pPr algn="l">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Hyperparameter model RMSE score: 0.9783</a:t>
            </a:r>
          </a:p>
          <a:p>
            <a:pPr algn="l">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hyperparameter tuning has improved the performance of the user-user similarity-based model.</a:t>
            </a:r>
          </a:p>
          <a:p>
            <a:pPr algn="l"/>
            <a:endParaRPr lang="en-US" dirty="0"/>
          </a:p>
        </p:txBody>
      </p:sp>
      <p:sp>
        <p:nvSpPr>
          <p:cNvPr id="4" name="Text Placeholder 3">
            <a:extLst>
              <a:ext uri="{FF2B5EF4-FFF2-40B4-BE49-F238E27FC236}">
                <a16:creationId xmlns:a16="http://schemas.microsoft.com/office/drawing/2014/main" id="{131A9BC4-A136-8272-FDFF-7AE359DB6E31}"/>
              </a:ext>
            </a:extLst>
          </p:cNvPr>
          <p:cNvSpPr>
            <a:spLocks noGrp="1"/>
          </p:cNvSpPr>
          <p:nvPr>
            <p:ph type="body" idx="2"/>
          </p:nvPr>
        </p:nvSpPr>
        <p:spPr/>
        <p:txBody>
          <a:bodyPr/>
          <a:lstStyle/>
          <a:p>
            <a:endParaRPr lang="en-US" dirty="0">
              <a:solidFill>
                <a:schemeClr val="bg1"/>
              </a:solidFill>
            </a:endParaRPr>
          </a:p>
          <a:p>
            <a:r>
              <a:rPr lang="en-US" dirty="0">
                <a:solidFill>
                  <a:schemeClr val="bg1"/>
                </a:solidFill>
              </a:rPr>
              <a:t>  The RMSE for the user-user similarity-based model is 1.020. </a:t>
            </a:r>
          </a:p>
          <a:p>
            <a:endParaRPr lang="en-US" dirty="0">
              <a:solidFill>
                <a:schemeClr val="bg1"/>
              </a:solidFill>
            </a:endParaRPr>
          </a:p>
          <a:p>
            <a:r>
              <a:rPr lang="en-US" dirty="0">
                <a:solidFill>
                  <a:schemeClr val="bg1"/>
                </a:solidFill>
              </a:rPr>
              <a:t>The RMSE for the Similarity-based recommendation system by tuning its hyperparameters is 0.9784. </a:t>
            </a:r>
          </a:p>
          <a:p>
            <a:endParaRPr lang="en-US" dirty="0">
              <a:solidFill>
                <a:schemeClr val="bg1"/>
              </a:solidFill>
            </a:endParaRPr>
          </a:p>
          <a:p>
            <a:r>
              <a:rPr lang="en-US" dirty="0">
                <a:solidFill>
                  <a:schemeClr val="bg1"/>
                </a:solidFill>
              </a:rPr>
              <a:t>The lower RMSE score indicates that tuning the hyperparameters of the ‘BaselineOnly’ algorithm has led to better performance.</a:t>
            </a:r>
          </a:p>
        </p:txBody>
      </p:sp>
    </p:spTree>
    <p:extLst>
      <p:ext uri="{BB962C8B-B14F-4D97-AF65-F5344CB8AC3E}">
        <p14:creationId xmlns:p14="http://schemas.microsoft.com/office/powerpoint/2010/main" val="177043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9AA2-AC1B-DB61-126F-23813ECC0EFD}"/>
              </a:ext>
            </a:extLst>
          </p:cNvPr>
          <p:cNvSpPr>
            <a:spLocks noGrp="1"/>
          </p:cNvSpPr>
          <p:nvPr>
            <p:ph type="title"/>
          </p:nvPr>
        </p:nvSpPr>
        <p:spPr/>
        <p:txBody>
          <a:bodyPr/>
          <a:lstStyle/>
          <a:p>
            <a:r>
              <a:rPr lang="en-US" sz="2800" dirty="0">
                <a:latin typeface="Times New Roman" panose="02020603050405020304" pitchFamily="18" charset="0"/>
                <a:cs typeface="Times New Roman" panose="02020603050405020304" pitchFamily="18" charset="0"/>
              </a:rPr>
              <a:t>Implementing the recommendation algorithm based on optimized </a:t>
            </a:r>
            <a:r>
              <a:rPr lang="en-US" sz="2800" dirty="0" err="1">
                <a:latin typeface="Times New Roman" panose="02020603050405020304" pitchFamily="18" charset="0"/>
                <a:cs typeface="Times New Roman" panose="02020603050405020304" pitchFamily="18" charset="0"/>
              </a:rPr>
              <a:t>KNNBasic</a:t>
            </a:r>
            <a:r>
              <a:rPr lang="en-US" sz="2800" dirty="0">
                <a:latin typeface="Times New Roman" panose="02020603050405020304" pitchFamily="18" charset="0"/>
                <a:cs typeface="Times New Roman" panose="02020603050405020304" pitchFamily="18" charset="0"/>
              </a:rPr>
              <a:t> model</a:t>
            </a:r>
          </a:p>
        </p:txBody>
      </p:sp>
      <p:sp>
        <p:nvSpPr>
          <p:cNvPr id="3" name="Subtitle 2">
            <a:extLst>
              <a:ext uri="{FF2B5EF4-FFF2-40B4-BE49-F238E27FC236}">
                <a16:creationId xmlns:a16="http://schemas.microsoft.com/office/drawing/2014/main" id="{AB463E45-1C8C-E37E-289E-81CFD5DF9177}"/>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930864FE-EB00-F6F3-05A1-FF1D9C379CD9}"/>
              </a:ext>
            </a:extLst>
          </p:cNvPr>
          <p:cNvSpPr>
            <a:spLocks noGrp="1"/>
          </p:cNvSpPr>
          <p:nvPr>
            <p:ph type="body" idx="2"/>
          </p:nvPr>
        </p:nvSpPr>
        <p:spPr/>
        <p:txBody>
          <a:bodyPr/>
          <a:lstStyle/>
          <a:p>
            <a:r>
              <a:rPr lang="en-US" dirty="0">
                <a:solidFill>
                  <a:schemeClr val="bg1"/>
                </a:solidFill>
                <a:latin typeface="Times New Roman" panose="02020603050405020304" pitchFamily="18" charset="0"/>
                <a:cs typeface="Times New Roman" panose="02020603050405020304" pitchFamily="18" charset="0"/>
              </a:rPr>
              <a:t>User 1 and User 2 :</a:t>
            </a:r>
          </a:p>
          <a:p>
            <a:pPr>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Similarity score: ‘0.625’</a:t>
            </a:r>
          </a:p>
          <a:p>
            <a:pPr>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Indicates a moderate similarity between their rating patterns.</a:t>
            </a:r>
          </a:p>
          <a:p>
            <a:pPr>
              <a:buFont typeface="Wingdings" panose="05000000000000000000" pitchFamily="2" charset="2"/>
              <a:buChar char="Ø"/>
            </a:pPr>
            <a:endParaRPr lang="en-US" dirty="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User 1 and User 3:</a:t>
            </a:r>
          </a:p>
          <a:p>
            <a:pPr>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Similarity score: ‘0.6’</a:t>
            </a:r>
          </a:p>
          <a:p>
            <a:pPr>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Indicates a moderate similarity between their rating patterns</a:t>
            </a:r>
          </a:p>
          <a:p>
            <a:pPr>
              <a:buFont typeface="Wingdings" panose="05000000000000000000" pitchFamily="2" charset="2"/>
              <a:buChar char="Ø"/>
            </a:pPr>
            <a:endParaRPr lang="en-US" dirty="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User 2 and User 3:</a:t>
            </a:r>
          </a:p>
          <a:p>
            <a:pPr>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Similarity score: ‘0.327’</a:t>
            </a:r>
          </a:p>
          <a:p>
            <a:pPr>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Indicates a lower similarity between their rating patterns compared to the similarity between User 1 and User 2, or User 1 and User 3</a:t>
            </a:r>
          </a:p>
          <a:p>
            <a:pPr>
              <a:buFont typeface="Wingdings" panose="05000000000000000000" pitchFamily="2" charset="2"/>
              <a:buChar char="Ø"/>
            </a:pPr>
            <a:endParaRPr lang="en-US" dirty="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solidFill>
                  <a:schemeClr val="bg1"/>
                </a:solidFill>
                <a:latin typeface="Times New Roman" panose="02020603050405020304" pitchFamily="18" charset="0"/>
                <a:cs typeface="Times New Roman" panose="02020603050405020304" pitchFamily="18" charset="0"/>
              </a:rPr>
              <a:t>User ID A3LDPF5FMB782Z was not found in the dataset.</a:t>
            </a:r>
          </a:p>
        </p:txBody>
      </p:sp>
      <p:pic>
        <p:nvPicPr>
          <p:cNvPr id="6" name="Picture 5">
            <a:extLst>
              <a:ext uri="{FF2B5EF4-FFF2-40B4-BE49-F238E27FC236}">
                <a16:creationId xmlns:a16="http://schemas.microsoft.com/office/drawing/2014/main" id="{E6A87899-D1C8-3883-7C46-F75B507887F8}"/>
              </a:ext>
            </a:extLst>
          </p:cNvPr>
          <p:cNvPicPr>
            <a:picLocks noChangeAspect="1"/>
          </p:cNvPicPr>
          <p:nvPr/>
        </p:nvPicPr>
        <p:blipFill>
          <a:blip r:embed="rId2"/>
          <a:stretch>
            <a:fillRect/>
          </a:stretch>
        </p:blipFill>
        <p:spPr>
          <a:xfrm>
            <a:off x="157220" y="2803075"/>
            <a:ext cx="4153480" cy="1848108"/>
          </a:xfrm>
          <a:prstGeom prst="rect">
            <a:avLst/>
          </a:prstGeom>
        </p:spPr>
      </p:pic>
    </p:spTree>
    <p:extLst>
      <p:ext uri="{BB962C8B-B14F-4D97-AF65-F5344CB8AC3E}">
        <p14:creationId xmlns:p14="http://schemas.microsoft.com/office/powerpoint/2010/main" val="867620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DDC6-5293-EB1D-1A76-8F9EB0DF9F08}"/>
              </a:ext>
            </a:extLst>
          </p:cNvPr>
          <p:cNvSpPr>
            <a:spLocks noGrp="1"/>
          </p:cNvSpPr>
          <p:nvPr>
            <p:ph type="title"/>
          </p:nvPr>
        </p:nvSpPr>
        <p:spPr/>
        <p:txBody>
          <a:bodyPr/>
          <a:lstStyle/>
          <a:p>
            <a:r>
              <a:rPr lang="en-US" sz="2800" dirty="0">
                <a:latin typeface="Times New Roman" panose="02020603050405020304" pitchFamily="18" charset="0"/>
                <a:cs typeface="Times New Roman" panose="02020603050405020304" pitchFamily="18" charset="0"/>
              </a:rPr>
              <a:t>Item-Item Similarity-based Collaborative Filtering Recommendation System</a:t>
            </a:r>
          </a:p>
        </p:txBody>
      </p:sp>
      <p:sp>
        <p:nvSpPr>
          <p:cNvPr id="4" name="Text Placeholder 3">
            <a:extLst>
              <a:ext uri="{FF2B5EF4-FFF2-40B4-BE49-F238E27FC236}">
                <a16:creationId xmlns:a16="http://schemas.microsoft.com/office/drawing/2014/main" id="{4B03C035-A4DE-4B67-194B-0CAA198939FF}"/>
              </a:ext>
            </a:extLst>
          </p:cNvPr>
          <p:cNvSpPr>
            <a:spLocks noGrp="1"/>
          </p:cNvSpPr>
          <p:nvPr>
            <p:ph type="body" idx="2"/>
          </p:nvPr>
        </p:nvSpPr>
        <p:spPr/>
        <p:txBody>
          <a:bodyPr/>
          <a:lstStyle/>
          <a:p>
            <a:endParaRPr lang="en-US" dirty="0">
              <a:solidFill>
                <a:schemeClr val="bg1"/>
              </a:solidFill>
            </a:endParaRPr>
          </a:p>
        </p:txBody>
      </p:sp>
      <p:pic>
        <p:nvPicPr>
          <p:cNvPr id="6" name="Picture 5">
            <a:extLst>
              <a:ext uri="{FF2B5EF4-FFF2-40B4-BE49-F238E27FC236}">
                <a16:creationId xmlns:a16="http://schemas.microsoft.com/office/drawing/2014/main" id="{6D07D00F-FDD7-0B0C-0747-EDD5BEA52639}"/>
              </a:ext>
            </a:extLst>
          </p:cNvPr>
          <p:cNvPicPr>
            <a:picLocks noChangeAspect="1"/>
          </p:cNvPicPr>
          <p:nvPr/>
        </p:nvPicPr>
        <p:blipFill>
          <a:blip r:embed="rId2"/>
          <a:stretch>
            <a:fillRect/>
          </a:stretch>
        </p:blipFill>
        <p:spPr>
          <a:xfrm>
            <a:off x="701150" y="3058780"/>
            <a:ext cx="3391373" cy="619211"/>
          </a:xfrm>
          <a:prstGeom prst="rect">
            <a:avLst/>
          </a:prstGeom>
        </p:spPr>
      </p:pic>
    </p:spTree>
    <p:extLst>
      <p:ext uri="{BB962C8B-B14F-4D97-AF65-F5344CB8AC3E}">
        <p14:creationId xmlns:p14="http://schemas.microsoft.com/office/powerpoint/2010/main" val="193270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C651-97A2-A729-0046-100A149DE36F}"/>
              </a:ext>
            </a:extLst>
          </p:cNvPr>
          <p:cNvSpPr>
            <a:spLocks noGrp="1"/>
          </p:cNvSpPr>
          <p:nvPr>
            <p:ph type="title"/>
          </p:nvPr>
        </p:nvSpPr>
        <p:spPr/>
        <p:txBody>
          <a:bodyPr/>
          <a:lstStyle/>
          <a:p>
            <a:pPr algn="ctr"/>
            <a:r>
              <a:rPr lang="en-US" dirty="0"/>
              <a:t>Exploratory Analysis</a:t>
            </a:r>
          </a:p>
        </p:txBody>
      </p:sp>
    </p:spTree>
    <p:extLst>
      <p:ext uri="{BB962C8B-B14F-4D97-AF65-F5344CB8AC3E}">
        <p14:creationId xmlns:p14="http://schemas.microsoft.com/office/powerpoint/2010/main" val="1437774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55FF-5D00-4610-24BF-1626EEB1E8A2}"/>
              </a:ext>
            </a:extLst>
          </p:cNvPr>
          <p:cNvSpPr>
            <a:spLocks noGrp="1"/>
          </p:cNvSpPr>
          <p:nvPr>
            <p:ph type="title"/>
          </p:nvPr>
        </p:nvSpPr>
        <p:spPr>
          <a:xfrm>
            <a:off x="265500" y="533521"/>
            <a:ext cx="4045200" cy="1482300"/>
          </a:xfrm>
        </p:spPr>
        <p:txBody>
          <a:bodyPr/>
          <a:lstStyle/>
          <a:p>
            <a:r>
              <a:rPr lang="en-US" sz="2400" dirty="0"/>
              <a:t>Identifying similar Users to a given User (nearest neighbor)</a:t>
            </a:r>
          </a:p>
        </p:txBody>
      </p:sp>
      <p:sp>
        <p:nvSpPr>
          <p:cNvPr id="3" name="Subtitle 2">
            <a:extLst>
              <a:ext uri="{FF2B5EF4-FFF2-40B4-BE49-F238E27FC236}">
                <a16:creationId xmlns:a16="http://schemas.microsoft.com/office/drawing/2014/main" id="{4E9A7929-3D42-78FA-0D58-C731D34ED3BF}"/>
              </a:ext>
            </a:extLst>
          </p:cNvPr>
          <p:cNvSpPr>
            <a:spLocks noGrp="1"/>
          </p:cNvSpPr>
          <p:nvPr>
            <p:ph type="subTitle" idx="1"/>
          </p:nvPr>
        </p:nvSpPr>
        <p:spPr>
          <a:xfrm>
            <a:off x="78464" y="2435929"/>
            <a:ext cx="4045200" cy="1235100"/>
          </a:xfrm>
        </p:spPr>
        <p:txBody>
          <a:bodyPr/>
          <a:lstStyle/>
          <a:p>
            <a:r>
              <a:rPr lang="en-US" dirty="0"/>
              <a:t>The nearest neighbors are: [130, 297, 690, 747, 810]</a:t>
            </a:r>
          </a:p>
        </p:txBody>
      </p:sp>
      <p:sp>
        <p:nvSpPr>
          <p:cNvPr id="4" name="Text Placeholder 3">
            <a:extLst>
              <a:ext uri="{FF2B5EF4-FFF2-40B4-BE49-F238E27FC236}">
                <a16:creationId xmlns:a16="http://schemas.microsoft.com/office/drawing/2014/main" id="{FB5D273B-3A4C-C7B0-FE51-B5FEEEB04E35}"/>
              </a:ext>
            </a:extLst>
          </p:cNvPr>
          <p:cNvSpPr>
            <a:spLocks noGrp="1"/>
          </p:cNvSpPr>
          <p:nvPr>
            <p:ph type="body" idx="2"/>
          </p:nvPr>
        </p:nvSpPr>
        <p:spPr/>
        <p:txBody>
          <a:bodyPr/>
          <a:lstStyle/>
          <a:p>
            <a:r>
              <a:rPr lang="en-US" sz="1200" dirty="0">
                <a:solidFill>
                  <a:schemeClr val="bg1"/>
                </a:solidFill>
                <a:latin typeface="Times New Roman" panose="02020603050405020304" pitchFamily="18" charset="0"/>
                <a:cs typeface="Times New Roman" panose="02020603050405020304" pitchFamily="18" charset="0"/>
              </a:rPr>
              <a:t>This code retrieves the five nearest neighbors for user 0.</a:t>
            </a:r>
          </a:p>
          <a:p>
            <a:endParaRPr lang="en-US" sz="1200" dirty="0">
              <a:solidFill>
                <a:schemeClr val="bg1"/>
              </a:solidFill>
              <a:latin typeface="Times New Roman" panose="02020603050405020304" pitchFamily="18" charset="0"/>
              <a:cs typeface="Times New Roman" panose="02020603050405020304" pitchFamily="18" charset="0"/>
            </a:endParaRPr>
          </a:p>
          <a:p>
            <a:r>
              <a:rPr lang="en-US" sz="1200" dirty="0">
                <a:solidFill>
                  <a:schemeClr val="bg1"/>
                </a:solidFill>
                <a:latin typeface="Times New Roman" panose="02020603050405020304" pitchFamily="18" charset="0"/>
                <a:cs typeface="Times New Roman" panose="02020603050405020304" pitchFamily="18" charset="0"/>
              </a:rPr>
              <a:t>The output indicates successful dataset loading and similarity matrix computation, followed by identifying the nearest neighbors. </a:t>
            </a:r>
          </a:p>
        </p:txBody>
      </p:sp>
    </p:spTree>
    <p:extLst>
      <p:ext uri="{BB962C8B-B14F-4D97-AF65-F5344CB8AC3E}">
        <p14:creationId xmlns:p14="http://schemas.microsoft.com/office/powerpoint/2010/main" val="885345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A591B2-7324-740A-CDF2-82977A6501F7}"/>
              </a:ext>
            </a:extLst>
          </p:cNvPr>
          <p:cNvSpPr>
            <a:spLocks noGrp="1"/>
          </p:cNvSpPr>
          <p:nvPr>
            <p:ph type="subTitle" idx="1"/>
          </p:nvPr>
        </p:nvSpPr>
        <p:spPr>
          <a:xfrm>
            <a:off x="159301" y="1607321"/>
            <a:ext cx="4045200" cy="1235100"/>
          </a:xfrm>
        </p:spPr>
        <p:txBody>
          <a:bodyPr/>
          <a:lstStyle/>
          <a:p>
            <a:pPr algn="l"/>
            <a:r>
              <a:rPr lang="en-US" sz="1600" dirty="0">
                <a:latin typeface="Times New Roman" panose="02020603050405020304" pitchFamily="18" charset="0"/>
                <a:cs typeface="Times New Roman" panose="02020603050405020304" pitchFamily="18" charset="0"/>
              </a:rPr>
              <a:t>Nearest neighbors for item with internal id 0:</a:t>
            </a:r>
          </a:p>
          <a:p>
            <a:pPr algn="l"/>
            <a:endParaRPr lang="en-US" sz="16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Item ID: 1081</a:t>
            </a:r>
          </a:p>
          <a:p>
            <a:pPr algn="l"/>
            <a:r>
              <a:rPr lang="en-US" sz="1800" dirty="0">
                <a:latin typeface="Times New Roman" panose="02020603050405020304" pitchFamily="18" charset="0"/>
                <a:cs typeface="Times New Roman" panose="02020603050405020304" pitchFamily="18" charset="0"/>
              </a:rPr>
              <a:t>Item ID: 1444</a:t>
            </a:r>
          </a:p>
          <a:p>
            <a:pPr algn="l"/>
            <a:r>
              <a:rPr lang="en-US" sz="1800" dirty="0">
                <a:latin typeface="Times New Roman" panose="02020603050405020304" pitchFamily="18" charset="0"/>
                <a:cs typeface="Times New Roman" panose="02020603050405020304" pitchFamily="18" charset="0"/>
              </a:rPr>
              <a:t>Item ID: 842</a:t>
            </a:r>
          </a:p>
          <a:p>
            <a:pPr algn="l"/>
            <a:r>
              <a:rPr lang="en-US" sz="1800" dirty="0">
                <a:latin typeface="Times New Roman" panose="02020603050405020304" pitchFamily="18" charset="0"/>
                <a:cs typeface="Times New Roman" panose="02020603050405020304" pitchFamily="18" charset="0"/>
              </a:rPr>
              <a:t>Item ID: 1110</a:t>
            </a:r>
          </a:p>
          <a:p>
            <a:pPr algn="l"/>
            <a:r>
              <a:rPr lang="en-US" sz="1800" dirty="0">
                <a:latin typeface="Times New Roman" panose="02020603050405020304" pitchFamily="18" charset="0"/>
                <a:cs typeface="Times New Roman" panose="02020603050405020304" pitchFamily="18" charset="0"/>
              </a:rPr>
              <a:t>Item ID: 812</a:t>
            </a:r>
          </a:p>
        </p:txBody>
      </p:sp>
      <p:sp>
        <p:nvSpPr>
          <p:cNvPr id="4" name="Text Placeholder 3">
            <a:extLst>
              <a:ext uri="{FF2B5EF4-FFF2-40B4-BE49-F238E27FC236}">
                <a16:creationId xmlns:a16="http://schemas.microsoft.com/office/drawing/2014/main" id="{4392B69D-C4B5-3020-1572-4497B70A25DA}"/>
              </a:ext>
            </a:extLst>
          </p:cNvPr>
          <p:cNvSpPr>
            <a:spLocks noGrp="1"/>
          </p:cNvSpPr>
          <p:nvPr>
            <p:ph type="body" idx="2"/>
          </p:nvPr>
        </p:nvSpPr>
        <p:spPr/>
        <p:txBody>
          <a:bodyPr/>
          <a:lstStyle/>
          <a:p>
            <a:pPr marL="133350" indent="0">
              <a:buNone/>
            </a:pPr>
            <a:r>
              <a:rPr lang="en-US" sz="2800" dirty="0">
                <a:solidFill>
                  <a:schemeClr val="bg1"/>
                </a:solidFill>
                <a:latin typeface="Times New Roman" panose="02020603050405020304" pitchFamily="18" charset="0"/>
                <a:cs typeface="Times New Roman" panose="02020603050405020304" pitchFamily="18" charset="0"/>
              </a:rPr>
              <a:t>Identifying similar items to a given item (nearest neighbors)</a:t>
            </a:r>
            <a:endParaRPr lang="en-US" sz="2800" dirty="0">
              <a:solidFill>
                <a:schemeClr val="bg1"/>
              </a:solidFill>
            </a:endParaRPr>
          </a:p>
        </p:txBody>
      </p:sp>
    </p:spTree>
    <p:extLst>
      <p:ext uri="{BB962C8B-B14F-4D97-AF65-F5344CB8AC3E}">
        <p14:creationId xmlns:p14="http://schemas.microsoft.com/office/powerpoint/2010/main" val="984400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34AE-5179-77BE-440C-736C825BA8D9}"/>
              </a:ext>
            </a:extLst>
          </p:cNvPr>
          <p:cNvSpPr>
            <a:spLocks noGrp="1"/>
          </p:cNvSpPr>
          <p:nvPr>
            <p:ph type="title"/>
          </p:nvPr>
        </p:nvSpPr>
        <p:spPr>
          <a:xfrm>
            <a:off x="265500" y="572756"/>
            <a:ext cx="4045200" cy="806288"/>
          </a:xfrm>
        </p:spPr>
        <p:txBody>
          <a:bodyPr/>
          <a:lstStyle/>
          <a:p>
            <a:r>
              <a:rPr lang="en-US" sz="2400" dirty="0">
                <a:latin typeface="Times New Roman" panose="02020603050405020304" pitchFamily="18" charset="0"/>
                <a:cs typeface="Times New Roman" panose="02020603050405020304" pitchFamily="18" charset="0"/>
              </a:rPr>
              <a:t>Model 3: Matrix Factorization</a:t>
            </a:r>
          </a:p>
        </p:txBody>
      </p:sp>
      <p:sp>
        <p:nvSpPr>
          <p:cNvPr id="3" name="Subtitle 2">
            <a:extLst>
              <a:ext uri="{FF2B5EF4-FFF2-40B4-BE49-F238E27FC236}">
                <a16:creationId xmlns:a16="http://schemas.microsoft.com/office/drawing/2014/main" id="{F07289BE-4862-CEED-028D-E4878F9BE901}"/>
              </a:ext>
            </a:extLst>
          </p:cNvPr>
          <p:cNvSpPr>
            <a:spLocks noGrp="1"/>
          </p:cNvSpPr>
          <p:nvPr>
            <p:ph type="subTitle" idx="1"/>
          </p:nvPr>
        </p:nvSpPr>
        <p:spPr>
          <a:xfrm>
            <a:off x="367500" y="1362486"/>
            <a:ext cx="3943200" cy="2401971"/>
          </a:xfrm>
        </p:spPr>
        <p:txBody>
          <a:bodyPr/>
          <a:lstStyle/>
          <a:p>
            <a:pPr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Best RMSE: 0.9214866212459717</a:t>
            </a:r>
          </a:p>
          <a:p>
            <a:pPr algn="l">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Best Hyperparameters: </a:t>
            </a:r>
          </a:p>
          <a:p>
            <a:pPr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t>
            </a:r>
            <a:r>
              <a:rPr lang="en-US" sz="1500" dirty="0" err="1">
                <a:latin typeface="Times New Roman" panose="02020603050405020304" pitchFamily="18" charset="0"/>
                <a:cs typeface="Times New Roman" panose="02020603050405020304" pitchFamily="18" charset="0"/>
              </a:rPr>
              <a:t>n_factors</a:t>
            </a:r>
            <a:r>
              <a:rPr lang="en-US" sz="1500" dirty="0">
                <a:latin typeface="Times New Roman" panose="02020603050405020304" pitchFamily="18" charset="0"/>
                <a:cs typeface="Times New Roman" panose="02020603050405020304" pitchFamily="18" charset="0"/>
              </a:rPr>
              <a:t>’: 100, ‘</a:t>
            </a:r>
            <a:r>
              <a:rPr lang="en-US" sz="1500" dirty="0" err="1">
                <a:latin typeface="Times New Roman" panose="02020603050405020304" pitchFamily="18" charset="0"/>
                <a:cs typeface="Times New Roman" panose="02020603050405020304" pitchFamily="18" charset="0"/>
              </a:rPr>
              <a:t>n_epochs</a:t>
            </a:r>
            <a:r>
              <a:rPr lang="en-US" sz="1500" dirty="0">
                <a:latin typeface="Times New Roman" panose="02020603050405020304" pitchFamily="18" charset="0"/>
                <a:cs typeface="Times New Roman" panose="02020603050405020304" pitchFamily="18" charset="0"/>
              </a:rPr>
              <a:t>’: 30, ’lr_all’:0.01, ‘</a:t>
            </a:r>
            <a:r>
              <a:rPr lang="en-US" sz="1500" dirty="0" err="1">
                <a:latin typeface="Times New Roman" panose="02020603050405020304" pitchFamily="18" charset="0"/>
                <a:cs typeface="Times New Roman" panose="02020603050405020304" pitchFamily="18" charset="0"/>
              </a:rPr>
              <a:t>reg_all</a:t>
            </a:r>
            <a:r>
              <a:rPr lang="en-US" sz="1500" dirty="0">
                <a:latin typeface="Times New Roman" panose="02020603050405020304" pitchFamily="18" charset="0"/>
                <a:cs typeface="Times New Roman" panose="02020603050405020304" pitchFamily="18" charset="0"/>
              </a:rPr>
              <a:t>’: 0.1}</a:t>
            </a:r>
          </a:p>
          <a:p>
            <a:pPr algn="l">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Predicted rating for user A3LDPF5FMB782Z and product 1400501466:  3.52986</a:t>
            </a:r>
          </a:p>
          <a:p>
            <a:pPr algn="l">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The model suggests that user A3LDPF5FMB782Z  would rate product 1400501466 with a score of 3.53.</a:t>
            </a:r>
          </a:p>
        </p:txBody>
      </p:sp>
      <p:sp>
        <p:nvSpPr>
          <p:cNvPr id="4" name="Text Placeholder 3">
            <a:extLst>
              <a:ext uri="{FF2B5EF4-FFF2-40B4-BE49-F238E27FC236}">
                <a16:creationId xmlns:a16="http://schemas.microsoft.com/office/drawing/2014/main" id="{FDE0FF15-784F-CB4A-3A73-FAC16024AFF3}"/>
              </a:ext>
            </a:extLst>
          </p:cNvPr>
          <p:cNvSpPr>
            <a:spLocks noGrp="1"/>
          </p:cNvSpPr>
          <p:nvPr>
            <p:ph type="body" idx="2"/>
          </p:nvPr>
        </p:nvSpPr>
        <p:spPr>
          <a:xfrm>
            <a:off x="4939500" y="975900"/>
            <a:ext cx="3837000" cy="3695100"/>
          </a:xfrm>
        </p:spPr>
        <p:txBody>
          <a:bodyPr/>
          <a:lstStyle/>
          <a:p>
            <a:pPr>
              <a:buFont typeface="Arial" panose="020B0604020202020204" pitchFamily="34" charset="0"/>
              <a:buChar char="•"/>
            </a:pPr>
            <a:r>
              <a:rPr lang="en-US" sz="1200" dirty="0">
                <a:solidFill>
                  <a:schemeClr val="bg1"/>
                </a:solidFill>
                <a:latin typeface="Times New Roman" panose="02020603050405020304" pitchFamily="18" charset="0"/>
                <a:cs typeface="Times New Roman" panose="02020603050405020304" pitchFamily="18" charset="0"/>
              </a:rPr>
              <a:t>0.9214866212459717 indicates that the model’s predicted ratings deviate from the actual ratings by 0.9215 units. As the rating scale is from 1 to 5, this is a solid result, making reasonably accurate predictions.</a:t>
            </a:r>
          </a:p>
          <a:p>
            <a:pPr>
              <a:buFont typeface="Arial" panose="020B0604020202020204" pitchFamily="34" charset="0"/>
              <a:buChar char="•"/>
            </a:pPr>
            <a:endParaRPr lang="en-US" sz="1200" dirty="0">
              <a:solidFill>
                <a:schemeClr val="bg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dirty="0">
                <a:solidFill>
                  <a:schemeClr val="bg1"/>
                </a:solidFill>
                <a:latin typeface="Times New Roman" panose="02020603050405020304" pitchFamily="18" charset="0"/>
                <a:cs typeface="Times New Roman" panose="02020603050405020304" pitchFamily="18" charset="0"/>
              </a:rPr>
              <a:t>Best Hyperparameters: ‘n_factors’:100 – This describes the number of latent factors.</a:t>
            </a:r>
          </a:p>
          <a:p>
            <a:pPr>
              <a:buFont typeface="Arial" panose="020B0604020202020204" pitchFamily="34" charset="0"/>
              <a:buChar char="•"/>
            </a:pPr>
            <a:endParaRPr lang="en-US" sz="1200" dirty="0">
              <a:solidFill>
                <a:schemeClr val="bg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dirty="0">
                <a:solidFill>
                  <a:schemeClr val="bg1"/>
                </a:solidFill>
                <a:latin typeface="Times New Roman" panose="02020603050405020304" pitchFamily="18" charset="0"/>
                <a:cs typeface="Times New Roman" panose="02020603050405020304" pitchFamily="18" charset="0"/>
              </a:rPr>
              <a:t>‘n_epochs’:30 – describes the number of iterations over the training data.</a:t>
            </a:r>
          </a:p>
          <a:p>
            <a:pPr>
              <a:buFont typeface="Arial" panose="020B0604020202020204" pitchFamily="34" charset="0"/>
              <a:buChar char="•"/>
            </a:pPr>
            <a:endParaRPr lang="en-US" sz="1200" dirty="0">
              <a:solidFill>
                <a:schemeClr val="bg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dirty="0">
                <a:solidFill>
                  <a:schemeClr val="bg1"/>
                </a:solidFill>
                <a:latin typeface="Times New Roman" panose="02020603050405020304" pitchFamily="18" charset="0"/>
                <a:cs typeface="Times New Roman" panose="02020603050405020304" pitchFamily="18" charset="0"/>
              </a:rPr>
              <a:t>‘</a:t>
            </a:r>
            <a:r>
              <a:rPr lang="en-US" sz="1200" dirty="0" err="1">
                <a:solidFill>
                  <a:schemeClr val="bg1"/>
                </a:solidFill>
                <a:latin typeface="Times New Roman" panose="02020603050405020304" pitchFamily="18" charset="0"/>
                <a:cs typeface="Times New Roman" panose="02020603050405020304" pitchFamily="18" charset="0"/>
              </a:rPr>
              <a:t>lr_all</a:t>
            </a:r>
            <a:r>
              <a:rPr lang="en-US" sz="1200" dirty="0">
                <a:solidFill>
                  <a:schemeClr val="bg1"/>
                </a:solidFill>
                <a:latin typeface="Times New Roman" panose="02020603050405020304" pitchFamily="18" charset="0"/>
                <a:cs typeface="Times New Roman" panose="02020603050405020304" pitchFamily="18" charset="0"/>
              </a:rPr>
              <a:t>’: 0.01 – describes the learning rate for all parameters</a:t>
            </a:r>
          </a:p>
          <a:p>
            <a:pPr>
              <a:buFont typeface="Arial" panose="020B0604020202020204" pitchFamily="34" charset="0"/>
              <a:buChar char="•"/>
            </a:pPr>
            <a:endParaRPr lang="en-US" sz="1200" dirty="0">
              <a:solidFill>
                <a:schemeClr val="bg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dirty="0">
                <a:solidFill>
                  <a:schemeClr val="bg1"/>
                </a:solidFill>
                <a:latin typeface="Times New Roman" panose="02020603050405020304" pitchFamily="18" charset="0"/>
                <a:cs typeface="Times New Roman" panose="02020603050405020304" pitchFamily="18" charset="0"/>
              </a:rPr>
              <a:t>‘</a:t>
            </a:r>
            <a:r>
              <a:rPr lang="en-US" sz="1200" dirty="0" err="1">
                <a:solidFill>
                  <a:schemeClr val="bg1"/>
                </a:solidFill>
                <a:latin typeface="Times New Roman" panose="02020603050405020304" pitchFamily="18" charset="0"/>
                <a:cs typeface="Times New Roman" panose="02020603050405020304" pitchFamily="18" charset="0"/>
              </a:rPr>
              <a:t>reg_all</a:t>
            </a:r>
            <a:r>
              <a:rPr lang="en-US" sz="1200" dirty="0">
                <a:solidFill>
                  <a:schemeClr val="bg1"/>
                </a:solidFill>
                <a:latin typeface="Times New Roman" panose="02020603050405020304" pitchFamily="18" charset="0"/>
                <a:cs typeface="Times New Roman" panose="02020603050405020304" pitchFamily="18" charset="0"/>
              </a:rPr>
              <a:t>’: 0.1 – describes the regularization term for all parameters.</a:t>
            </a:r>
          </a:p>
          <a:p>
            <a:pPr>
              <a:buFont typeface="Arial" panose="020B0604020202020204" pitchFamily="34" charset="0"/>
              <a:buChar char="•"/>
            </a:pPr>
            <a:endParaRPr lang="en-US" dirty="0">
              <a:solidFill>
                <a:schemeClr val="bg1"/>
              </a:solidFill>
            </a:endParaRPr>
          </a:p>
          <a:p>
            <a:pPr>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2433290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9ED5-9A62-8CFA-A144-7D60B1D1D4F0}"/>
              </a:ext>
            </a:extLst>
          </p:cNvPr>
          <p:cNvSpPr>
            <a:spLocks noGrp="1"/>
          </p:cNvSpPr>
          <p:nvPr>
            <p:ph type="title"/>
          </p:nvPr>
        </p:nvSpPr>
        <p:spPr/>
        <p:txBody>
          <a:bodyPr/>
          <a:lstStyle/>
          <a:p>
            <a:r>
              <a:rPr lang="en-US" sz="2000" dirty="0">
                <a:latin typeface="Times New Roman" panose="02020603050405020304" pitchFamily="18" charset="0"/>
                <a:cs typeface="Times New Roman" panose="02020603050405020304" pitchFamily="18" charset="0"/>
              </a:rPr>
              <a:t>Improving Matrix Factorization based recommendation system by tuning its hyperparameters</a:t>
            </a:r>
            <a:endParaRPr lang="en-US" dirty="0"/>
          </a:p>
        </p:txBody>
      </p:sp>
      <p:graphicFrame>
        <p:nvGraphicFramePr>
          <p:cNvPr id="5" name="Table 4">
            <a:extLst>
              <a:ext uri="{FF2B5EF4-FFF2-40B4-BE49-F238E27FC236}">
                <a16:creationId xmlns:a16="http://schemas.microsoft.com/office/drawing/2014/main" id="{EDB7A2E9-4370-6F91-A841-322F2BB380FB}"/>
              </a:ext>
            </a:extLst>
          </p:cNvPr>
          <p:cNvGraphicFramePr>
            <a:graphicFrameLocks noGrp="1"/>
          </p:cNvGraphicFramePr>
          <p:nvPr>
            <p:extLst>
              <p:ext uri="{D42A27DB-BD31-4B8C-83A1-F6EECF244321}">
                <p14:modId xmlns:p14="http://schemas.microsoft.com/office/powerpoint/2010/main" val="2140491122"/>
              </p:ext>
            </p:extLst>
          </p:nvPr>
        </p:nvGraphicFramePr>
        <p:xfrm>
          <a:off x="965304" y="3286355"/>
          <a:ext cx="5937250" cy="1471870"/>
        </p:xfrm>
        <a:graphic>
          <a:graphicData uri="http://schemas.openxmlformats.org/drawingml/2006/table">
            <a:tbl>
              <a:tblPr firstRow="1" firstCol="1" bandRow="1">
                <a:tableStyleId>{50903089-1577-4541-B394-7FAC15E71DD8}</a:tableStyleId>
              </a:tblPr>
              <a:tblGrid>
                <a:gridCol w="1939925">
                  <a:extLst>
                    <a:ext uri="{9D8B030D-6E8A-4147-A177-3AD203B41FA5}">
                      <a16:colId xmlns:a16="http://schemas.microsoft.com/office/drawing/2014/main" val="2789680908"/>
                    </a:ext>
                  </a:extLst>
                </a:gridCol>
                <a:gridCol w="3997325">
                  <a:extLst>
                    <a:ext uri="{9D8B030D-6E8A-4147-A177-3AD203B41FA5}">
                      <a16:colId xmlns:a16="http://schemas.microsoft.com/office/drawing/2014/main" val="3095662284"/>
                    </a:ext>
                  </a:extLst>
                </a:gridCol>
              </a:tblGrid>
              <a:tr h="0">
                <a:tc>
                  <a:txBody>
                    <a:bodyPr/>
                    <a:lstStyle/>
                    <a:p>
                      <a:pPr marL="0" marR="0">
                        <a:lnSpc>
                          <a:spcPct val="107000"/>
                        </a:lnSpc>
                        <a:spcBef>
                          <a:spcPts val="0"/>
                        </a:spcBef>
                        <a:spcAft>
                          <a:spcPts val="0"/>
                        </a:spcAft>
                      </a:pPr>
                      <a:r>
                        <a:rPr lang="en-US" sz="1200" kern="100">
                          <a:effectLst/>
                        </a:rPr>
                        <a:t>Best RMSE:</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a:effectLst/>
                        </a:rPr>
                        <a:t>09210559505865746</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002954"/>
                  </a:ext>
                </a:extLst>
              </a:tr>
              <a:tr h="0">
                <a:tc>
                  <a:txBody>
                    <a:bodyPr/>
                    <a:lstStyle/>
                    <a:p>
                      <a:pPr marL="0" marR="0">
                        <a:lnSpc>
                          <a:spcPct val="107000"/>
                        </a:lnSpc>
                        <a:spcBef>
                          <a:spcPts val="0"/>
                        </a:spcBef>
                        <a:spcAft>
                          <a:spcPts val="0"/>
                        </a:spcAft>
                      </a:pPr>
                      <a:r>
                        <a:rPr lang="en-US" sz="1200" kern="100">
                          <a:effectLst/>
                        </a:rPr>
                        <a:t>Best hyperparameters:</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a:effectLst/>
                        </a:rPr>
                        <a:t>{‘n_factors’: 100, ‘n_epochs’:30, lr_all’, ‘reg_all’: 0.1}</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3071429"/>
                  </a:ext>
                </a:extLst>
              </a:tr>
              <a:tr h="0">
                <a:tc>
                  <a:txBody>
                    <a:bodyPr/>
                    <a:lstStyle/>
                    <a:p>
                      <a:pPr marL="0" marR="0">
                        <a:lnSpc>
                          <a:spcPct val="107000"/>
                        </a:lnSpc>
                        <a:spcBef>
                          <a:spcPts val="0"/>
                        </a:spcBef>
                        <a:spcAft>
                          <a:spcPts val="0"/>
                        </a:spcAft>
                      </a:pPr>
                      <a:r>
                        <a:rPr lang="en-US" sz="1200" kern="100">
                          <a:effectLst/>
                        </a:rPr>
                        <a:t>RMSE:</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a:effectLst/>
                        </a:rPr>
                        <a:t>0.7592</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7078974"/>
                  </a:ext>
                </a:extLst>
              </a:tr>
              <a:tr h="0">
                <a:tc>
                  <a:txBody>
                    <a:bodyPr/>
                    <a:lstStyle/>
                    <a:p>
                      <a:pPr marL="0" marR="0">
                        <a:lnSpc>
                          <a:spcPct val="107000"/>
                        </a:lnSpc>
                        <a:spcBef>
                          <a:spcPts val="0"/>
                        </a:spcBef>
                        <a:spcAft>
                          <a:spcPts val="0"/>
                        </a:spcAft>
                      </a:pPr>
                      <a:r>
                        <a:rPr lang="en-US" sz="1200" kern="100">
                          <a:effectLst/>
                        </a:rPr>
                        <a:t>RMSE:</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rPr>
                        <a:t>0.7592425682562741</a:t>
                      </a: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0591101"/>
                  </a:ext>
                </a:extLst>
              </a:tr>
              <a:tr h="0">
                <a:tc>
                  <a:txBody>
                    <a:bodyPr/>
                    <a:lstStyle/>
                    <a:p>
                      <a:pPr marL="0" marR="0">
                        <a:lnSpc>
                          <a:spcPct val="107000"/>
                        </a:lnSpc>
                        <a:spcBef>
                          <a:spcPts val="0"/>
                        </a:spcBef>
                        <a:spcAft>
                          <a:spcPts val="0"/>
                        </a:spcAft>
                      </a:pPr>
                      <a:r>
                        <a:rPr lang="en-US" sz="1200" kern="100">
                          <a:effectLst/>
                        </a:rPr>
                        <a:t>MAE: </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rPr>
                        <a:t>0.6043</a:t>
                      </a: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2656785"/>
                  </a:ext>
                </a:extLst>
              </a:tr>
              <a:tr h="0">
                <a:tc>
                  <a:txBody>
                    <a:bodyPr/>
                    <a:lstStyle/>
                    <a:p>
                      <a:pPr marL="0" marR="0">
                        <a:lnSpc>
                          <a:spcPct val="107000"/>
                        </a:lnSpc>
                        <a:spcBef>
                          <a:spcPts val="0"/>
                        </a:spcBef>
                        <a:spcAft>
                          <a:spcPts val="0"/>
                        </a:spcAft>
                      </a:pPr>
                      <a:r>
                        <a:rPr lang="en-US" sz="1200" kern="100">
                          <a:effectLst/>
                        </a:rPr>
                        <a:t>MAE:</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a:effectLst/>
                        </a:rPr>
                        <a:t>0.6043479441572124</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6213848"/>
                  </a:ext>
                </a:extLst>
              </a:tr>
              <a:tr h="0">
                <a:tc>
                  <a:txBody>
                    <a:bodyPr/>
                    <a:lstStyle/>
                    <a:p>
                      <a:pPr marL="0" marR="0">
                        <a:lnSpc>
                          <a:spcPct val="107000"/>
                        </a:lnSpc>
                        <a:spcBef>
                          <a:spcPts val="0"/>
                        </a:spcBef>
                        <a:spcAft>
                          <a:spcPts val="0"/>
                        </a:spcAft>
                      </a:pPr>
                      <a:r>
                        <a:rPr lang="en-US" sz="1200" kern="100">
                          <a:effectLst/>
                        </a:rPr>
                        <a:t>User ID A3LDPF5FMB782Z</a:t>
                      </a:r>
                      <a:endParaRPr lang="en-US" sz="1200" kern="10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kern="100" dirty="0">
                          <a:effectLst/>
                        </a:rPr>
                        <a:t>Not found in dataset</a:t>
                      </a: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2541620"/>
                  </a:ext>
                </a:extLst>
              </a:tr>
            </a:tbl>
          </a:graphicData>
        </a:graphic>
      </p:graphicFrame>
      <p:sp>
        <p:nvSpPr>
          <p:cNvPr id="6" name="TextBox 5">
            <a:extLst>
              <a:ext uri="{FF2B5EF4-FFF2-40B4-BE49-F238E27FC236}">
                <a16:creationId xmlns:a16="http://schemas.microsoft.com/office/drawing/2014/main" id="{2DE4C7C7-BB1A-3E03-A784-CE89E09E84A8}"/>
              </a:ext>
            </a:extLst>
          </p:cNvPr>
          <p:cNvSpPr txBox="1"/>
          <p:nvPr/>
        </p:nvSpPr>
        <p:spPr>
          <a:xfrm>
            <a:off x="733529" y="1044101"/>
            <a:ext cx="6400800" cy="2893100"/>
          </a:xfrm>
          <a:prstGeom prst="rect">
            <a:avLst/>
          </a:prstGeom>
          <a:noFill/>
        </p:spPr>
        <p:txBody>
          <a:bodyPr wrap="square" rtlCol="0">
            <a:spAutoFit/>
          </a:bodyPr>
          <a:lstStyle/>
          <a:p>
            <a:pPr marL="285750" indent="-285750">
              <a:buFont typeface="Wingdings" panose="05000000000000000000" pitchFamily="2" charset="2"/>
              <a:buChar char="Ø"/>
            </a:pPr>
            <a:r>
              <a:rPr lang="en-US" dirty="0"/>
              <a:t>An RMSE of 0.9211 is a solid result for a recommendation system with a rating from 1 to 5. it means that, on average, the model’s predictions are within approximately 0.92 units of the actual ratings.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N_factors:100 determines the number of latent factors in the model</a:t>
            </a:r>
          </a:p>
          <a:p>
            <a:pPr marL="285750" indent="-285750">
              <a:buFont typeface="Wingdings" panose="05000000000000000000" pitchFamily="2" charset="2"/>
              <a:buChar char="Ø"/>
            </a:pPr>
            <a:r>
              <a:rPr lang="en-US" dirty="0"/>
              <a:t>N-epochs: 30 defines the number of iterations the algorithm will run during training.</a:t>
            </a:r>
          </a:p>
          <a:p>
            <a:pPr marL="285750" indent="-285750">
              <a:buFont typeface="Wingdings" panose="05000000000000000000" pitchFamily="2" charset="2"/>
              <a:buChar char="Ø"/>
            </a:pPr>
            <a:r>
              <a:rPr lang="en-US" dirty="0" err="1"/>
              <a:t>Lr_all</a:t>
            </a:r>
            <a:r>
              <a:rPr lang="en-US" dirty="0"/>
              <a:t>: 0.01: This is the learning rate for all parameters.</a:t>
            </a:r>
          </a:p>
          <a:p>
            <a:pPr marL="285750" indent="-285750">
              <a:buFont typeface="Wingdings" panose="05000000000000000000" pitchFamily="2" charset="2"/>
              <a:buChar char="Ø"/>
            </a:pPr>
            <a:r>
              <a:rPr lang="en-US" dirty="0" err="1"/>
              <a:t>Reg_all</a:t>
            </a:r>
            <a:r>
              <a:rPr lang="en-US" dirty="0"/>
              <a:t>: 0.1: This parameter represents the regularization term for parameters</a:t>
            </a:r>
          </a:p>
          <a:p>
            <a:r>
              <a:rPr lang="en-US" dirty="0"/>
              <a:t> </a:t>
            </a:r>
          </a:p>
          <a:p>
            <a:endParaRPr lang="en-US" dirty="0"/>
          </a:p>
          <a:p>
            <a:endParaRPr lang="en-US" dirty="0"/>
          </a:p>
        </p:txBody>
      </p:sp>
    </p:spTree>
    <p:extLst>
      <p:ext uri="{BB962C8B-B14F-4D97-AF65-F5344CB8AC3E}">
        <p14:creationId xmlns:p14="http://schemas.microsoft.com/office/powerpoint/2010/main" val="45495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7ABCBA-DD43-64B7-44F7-B4AD018373EB}"/>
              </a:ext>
            </a:extLst>
          </p:cNvPr>
          <p:cNvSpPr>
            <a:spLocks noGrp="1"/>
          </p:cNvSpPr>
          <p:nvPr>
            <p:ph type="subTitle" idx="1"/>
          </p:nvPr>
        </p:nvSpPr>
        <p:spPr>
          <a:xfrm>
            <a:off x="205210" y="1678294"/>
            <a:ext cx="4045200" cy="1235100"/>
          </a:xfrm>
        </p:spPr>
        <p:txBody>
          <a:bodyPr/>
          <a:lstStyle/>
          <a:p>
            <a:pPr algn="l"/>
            <a:r>
              <a:rPr lang="en-US" sz="1400" dirty="0">
                <a:latin typeface="Times New Roman" panose="02020603050405020304" pitchFamily="18" charset="0"/>
                <a:cs typeface="Times New Roman" panose="02020603050405020304" pitchFamily="18" charset="0"/>
              </a:rPr>
              <a:t>Best RMSE: 0.9219985083828731</a:t>
            </a:r>
          </a:p>
          <a:p>
            <a:pPr algn="l"/>
            <a:endParaRPr lang="en-US" sz="1400" dirty="0">
              <a:latin typeface="Times New Roman" panose="02020603050405020304" pitchFamily="18" charset="0"/>
              <a:cs typeface="Times New Roman" panose="02020603050405020304" pitchFamily="18" charset="0"/>
            </a:endParaRPr>
          </a:p>
          <a:p>
            <a:pPr algn="l"/>
            <a:r>
              <a:rPr lang="en-US" sz="1400" dirty="0">
                <a:latin typeface="Times New Roman" panose="02020603050405020304" pitchFamily="18" charset="0"/>
                <a:cs typeface="Times New Roman" panose="02020603050405020304" pitchFamily="18" charset="0"/>
              </a:rPr>
              <a:t>Best hyperparameters: {‘</a:t>
            </a:r>
            <a:r>
              <a:rPr lang="en-US" sz="1400" dirty="0" err="1">
                <a:latin typeface="Times New Roman" panose="02020603050405020304" pitchFamily="18" charset="0"/>
                <a:cs typeface="Times New Roman" panose="02020603050405020304" pitchFamily="18" charset="0"/>
              </a:rPr>
              <a:t>n_factors</a:t>
            </a:r>
            <a:r>
              <a:rPr lang="en-US" sz="1400" dirty="0">
                <a:latin typeface="Times New Roman" panose="02020603050405020304" pitchFamily="18" charset="0"/>
                <a:cs typeface="Times New Roman" panose="02020603050405020304" pitchFamily="18" charset="0"/>
              </a:rPr>
              <a:t>’: 100, ‘</a:t>
            </a:r>
            <a:r>
              <a:rPr lang="en-US" sz="1400" dirty="0" err="1">
                <a:latin typeface="Times New Roman" panose="02020603050405020304" pitchFamily="18" charset="0"/>
                <a:cs typeface="Times New Roman" panose="02020603050405020304" pitchFamily="18" charset="0"/>
              </a:rPr>
              <a:t>n_epochs</a:t>
            </a:r>
            <a:r>
              <a:rPr lang="en-US" sz="1400" dirty="0">
                <a:latin typeface="Times New Roman" panose="02020603050405020304" pitchFamily="18" charset="0"/>
                <a:cs typeface="Times New Roman" panose="02020603050405020304" pitchFamily="18" charset="0"/>
              </a:rPr>
              <a:t>’: 30, ‘ir_all’:0.01, ‘reg_all’:0.1</a:t>
            </a:r>
          </a:p>
          <a:p>
            <a:pPr algn="l"/>
            <a:endParaRPr lang="en-US" sz="1400" dirty="0">
              <a:latin typeface="Times New Roman" panose="02020603050405020304" pitchFamily="18" charset="0"/>
              <a:cs typeface="Times New Roman" panose="02020603050405020304" pitchFamily="18" charset="0"/>
            </a:endParaRPr>
          </a:p>
          <a:p>
            <a:pPr algn="l"/>
            <a:r>
              <a:rPr lang="en-US" sz="1400" dirty="0">
                <a:latin typeface="Times New Roman" panose="02020603050405020304" pitchFamily="18" charset="0"/>
                <a:cs typeface="Times New Roman" panose="02020603050405020304" pitchFamily="18" charset="0"/>
              </a:rPr>
              <a:t>Predicted rating for user A3LDPF5FMB782Z:  3.52986</a:t>
            </a:r>
          </a:p>
        </p:txBody>
      </p:sp>
      <p:sp>
        <p:nvSpPr>
          <p:cNvPr id="4" name="Text Placeholder 3">
            <a:extLst>
              <a:ext uri="{FF2B5EF4-FFF2-40B4-BE49-F238E27FC236}">
                <a16:creationId xmlns:a16="http://schemas.microsoft.com/office/drawing/2014/main" id="{F2D6162A-1BD0-93F4-66D0-6DD09953B924}"/>
              </a:ext>
            </a:extLst>
          </p:cNvPr>
          <p:cNvSpPr>
            <a:spLocks noGrp="1"/>
          </p:cNvSpPr>
          <p:nvPr>
            <p:ph type="body" idx="2"/>
          </p:nvPr>
        </p:nvSpPr>
        <p:spPr>
          <a:xfrm>
            <a:off x="4572000" y="724075"/>
            <a:ext cx="4204500" cy="3757490"/>
          </a:xfrm>
        </p:spPr>
        <p:txBody>
          <a:bodyPr/>
          <a:lstStyle/>
          <a:p>
            <a:r>
              <a:rPr lang="en-US" sz="1800" dirty="0">
                <a:solidFill>
                  <a:schemeClr val="bg1"/>
                </a:solidFill>
                <a:latin typeface="Times New Roman" panose="02020603050405020304" pitchFamily="18" charset="0"/>
                <a:cs typeface="Times New Roman" panose="02020603050405020304" pitchFamily="18" charset="0"/>
              </a:rPr>
              <a:t>Predict the rating for a user with </a:t>
            </a:r>
            <a:r>
              <a:rPr lang="en-US" sz="1800" dirty="0" err="1">
                <a:solidFill>
                  <a:schemeClr val="bg1"/>
                </a:solidFill>
                <a:latin typeface="Times New Roman" panose="02020603050405020304" pitchFamily="18" charset="0"/>
                <a:cs typeface="Times New Roman" panose="02020603050405020304" pitchFamily="18" charset="0"/>
              </a:rPr>
              <a:t>userid</a:t>
            </a:r>
            <a:r>
              <a:rPr lang="en-US" sz="1800" dirty="0">
                <a:solidFill>
                  <a:schemeClr val="bg1"/>
                </a:solidFill>
                <a:latin typeface="Times New Roman" panose="02020603050405020304" pitchFamily="18" charset="0"/>
                <a:cs typeface="Times New Roman" panose="02020603050405020304" pitchFamily="18" charset="0"/>
              </a:rPr>
              <a:t> = ‘A3LDPF5FMB782Z’ and prod_id = ‘1400501466’</a:t>
            </a:r>
          </a:p>
        </p:txBody>
      </p:sp>
    </p:spTree>
    <p:extLst>
      <p:ext uri="{BB962C8B-B14F-4D97-AF65-F5344CB8AC3E}">
        <p14:creationId xmlns:p14="http://schemas.microsoft.com/office/powerpoint/2010/main" val="3577340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223FE4-73EE-9DEE-BB77-10041323DF2A}"/>
              </a:ext>
            </a:extLst>
          </p:cNvPr>
          <p:cNvSpPr>
            <a:spLocks noGrp="1"/>
          </p:cNvSpPr>
          <p:nvPr>
            <p:ph type="subTitle" idx="1"/>
          </p:nvPr>
        </p:nvSpPr>
        <p:spPr>
          <a:xfrm>
            <a:off x="235355" y="1416403"/>
            <a:ext cx="4045200" cy="1235100"/>
          </a:xfrm>
        </p:spPr>
        <p:txBody>
          <a:bodyPr/>
          <a:lstStyle/>
          <a:p>
            <a:pPr algn="l">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Best RMSE: 0.9214818962408079</a:t>
            </a:r>
          </a:p>
          <a:p>
            <a:pPr algn="l">
              <a:buFont typeface="Wingdings" panose="05000000000000000000" pitchFamily="2" charset="2"/>
              <a:buChar char="Ø"/>
            </a:pPr>
            <a:endParaRPr lang="en-US" sz="140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Best hyperparameters: {'</a:t>
            </a:r>
            <a:r>
              <a:rPr lang="en-US" sz="1400" dirty="0" err="1">
                <a:latin typeface="Times New Roman" panose="02020603050405020304" pitchFamily="18" charset="0"/>
                <a:cs typeface="Times New Roman" panose="02020603050405020304" pitchFamily="18" charset="0"/>
              </a:rPr>
              <a:t>n_factors</a:t>
            </a:r>
            <a:r>
              <a:rPr lang="en-US" sz="1400" dirty="0">
                <a:latin typeface="Times New Roman" panose="02020603050405020304" pitchFamily="18" charset="0"/>
                <a:cs typeface="Times New Roman" panose="02020603050405020304" pitchFamily="18" charset="0"/>
              </a:rPr>
              <a:t>': 100, '</a:t>
            </a:r>
            <a:r>
              <a:rPr lang="en-US" sz="1400" dirty="0" err="1">
                <a:latin typeface="Times New Roman" panose="02020603050405020304" pitchFamily="18" charset="0"/>
                <a:cs typeface="Times New Roman" panose="02020603050405020304" pitchFamily="18" charset="0"/>
              </a:rPr>
              <a:t>n_epochs</a:t>
            </a:r>
            <a:r>
              <a:rPr lang="en-US" sz="1400" dirty="0">
                <a:latin typeface="Times New Roman" panose="02020603050405020304" pitchFamily="18" charset="0"/>
                <a:cs typeface="Times New Roman" panose="02020603050405020304" pitchFamily="18" charset="0"/>
              </a:rPr>
              <a:t>': 30, '</a:t>
            </a:r>
            <a:r>
              <a:rPr lang="en-US" sz="1400" dirty="0" err="1">
                <a:latin typeface="Times New Roman" panose="02020603050405020304" pitchFamily="18" charset="0"/>
                <a:cs typeface="Times New Roman" panose="02020603050405020304" pitchFamily="18" charset="0"/>
              </a:rPr>
              <a:t>lr_all</a:t>
            </a:r>
            <a:r>
              <a:rPr lang="en-US" sz="1400" dirty="0">
                <a:latin typeface="Times New Roman" panose="02020603050405020304" pitchFamily="18" charset="0"/>
                <a:cs typeface="Times New Roman" panose="02020603050405020304" pitchFamily="18" charset="0"/>
              </a:rPr>
              <a:t>': 0.01, '</a:t>
            </a:r>
            <a:r>
              <a:rPr lang="en-US" sz="1400" dirty="0" err="1">
                <a:latin typeface="Times New Roman" panose="02020603050405020304" pitchFamily="18" charset="0"/>
                <a:cs typeface="Times New Roman" panose="02020603050405020304" pitchFamily="18" charset="0"/>
              </a:rPr>
              <a:t>reg_all</a:t>
            </a:r>
            <a:r>
              <a:rPr lang="en-US" sz="1400" dirty="0">
                <a:latin typeface="Times New Roman" panose="02020603050405020304" pitchFamily="18" charset="0"/>
                <a:cs typeface="Times New Roman" panose="02020603050405020304" pitchFamily="18" charset="0"/>
              </a:rPr>
              <a:t>': 0.1}</a:t>
            </a:r>
          </a:p>
          <a:p>
            <a:pPr algn="l">
              <a:buFont typeface="Wingdings" panose="05000000000000000000" pitchFamily="2" charset="2"/>
              <a:buChar char="Ø"/>
            </a:pPr>
            <a:endParaRPr lang="en-US" sz="140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Predicted rating for user: A34BZM6S9L7Q14 and product 1400501466:  3.52986</a:t>
            </a:r>
          </a:p>
        </p:txBody>
      </p:sp>
      <p:sp>
        <p:nvSpPr>
          <p:cNvPr id="4" name="Text Placeholder 3">
            <a:extLst>
              <a:ext uri="{FF2B5EF4-FFF2-40B4-BE49-F238E27FC236}">
                <a16:creationId xmlns:a16="http://schemas.microsoft.com/office/drawing/2014/main" id="{17D4C313-3C8C-E059-A3C8-A6D4F9ECFF5E}"/>
              </a:ext>
            </a:extLst>
          </p:cNvPr>
          <p:cNvSpPr>
            <a:spLocks noGrp="1"/>
          </p:cNvSpPr>
          <p:nvPr>
            <p:ph type="body" idx="2"/>
          </p:nvPr>
        </p:nvSpPr>
        <p:spPr/>
        <p:txBody>
          <a:bodyPr/>
          <a:lstStyle/>
          <a:p>
            <a:r>
              <a:rPr lang="en-US" sz="1600" dirty="0">
                <a:solidFill>
                  <a:schemeClr val="bg1"/>
                </a:solidFill>
                <a:latin typeface="Times New Roman" panose="02020603050405020304" pitchFamily="18" charset="0"/>
                <a:cs typeface="Times New Roman" panose="02020603050405020304" pitchFamily="18" charset="0"/>
              </a:rPr>
              <a:t>Predict the rating for a user with </a:t>
            </a:r>
            <a:r>
              <a:rPr lang="en-US" sz="1600" dirty="0" err="1">
                <a:solidFill>
                  <a:schemeClr val="bg1"/>
                </a:solidFill>
                <a:latin typeface="Times New Roman" panose="02020603050405020304" pitchFamily="18" charset="0"/>
                <a:cs typeface="Times New Roman" panose="02020603050405020304" pitchFamily="18" charset="0"/>
              </a:rPr>
              <a:t>userid</a:t>
            </a:r>
            <a:r>
              <a:rPr lang="en-US" sz="1600" dirty="0">
                <a:solidFill>
                  <a:schemeClr val="bg1"/>
                </a:solidFill>
                <a:latin typeface="Times New Roman" panose="02020603050405020304" pitchFamily="18" charset="0"/>
                <a:cs typeface="Times New Roman" panose="02020603050405020304" pitchFamily="18" charset="0"/>
              </a:rPr>
              <a:t> = ‘A34BZM6S9L7Q14’ and prod_id = ‘1400501466’</a:t>
            </a:r>
          </a:p>
          <a:p>
            <a:endParaRPr lang="en-US" dirty="0"/>
          </a:p>
        </p:txBody>
      </p:sp>
    </p:spTree>
    <p:extLst>
      <p:ext uri="{BB962C8B-B14F-4D97-AF65-F5344CB8AC3E}">
        <p14:creationId xmlns:p14="http://schemas.microsoft.com/office/powerpoint/2010/main" val="196423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body" idx="1"/>
          </p:nvPr>
        </p:nvSpPr>
        <p:spPr>
          <a:xfrm>
            <a:off x="202550" y="861975"/>
            <a:ext cx="8629800" cy="3706800"/>
          </a:xfrm>
          <a:prstGeom prst="rect">
            <a:avLst/>
          </a:prstGeom>
          <a:noFill/>
          <a:ln>
            <a:noFill/>
          </a:ln>
        </p:spPr>
        <p:txBody>
          <a:bodyPr spcFirstLastPara="1" wrap="square" lIns="91425" tIns="91425" rIns="91425" bIns="91425" anchor="t" anchorCtr="0">
            <a:noAutofit/>
          </a:bodyPr>
          <a:lstStyle/>
          <a:p>
            <a:pPr marL="0" marR="0">
              <a:lnSpc>
                <a:spcPct val="200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The Amazon dataset was a huge dataset to analyze, containing 7,824,481 rows. This made processing very difficult and slow. It became necessary to move from a local machine using Python, </a:t>
            </a:r>
            <a:r>
              <a:rPr lang="en-US" sz="1200" kern="100" dirty="0" err="1">
                <a:effectLst/>
                <a:latin typeface="Times New Roman" panose="02020603050405020304" pitchFamily="18" charset="0"/>
                <a:ea typeface="Aptos" panose="020B0004020202020204" pitchFamily="34" charset="0"/>
                <a:cs typeface="Times New Roman" panose="02020603050405020304" pitchFamily="18" charset="0"/>
              </a:rPr>
              <a:t>Juypter</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Notebook to cloud-based computing to increase the speed of processing and incorporate handling procedures such as sampling to create smaller, manageable subsets for model training. Parallel processing to speed up computations. Libraries like </a:t>
            </a:r>
            <a:r>
              <a:rPr lang="en-US" sz="1200" kern="100" dirty="0" err="1">
                <a:effectLst/>
                <a:latin typeface="Times New Roman" panose="02020603050405020304" pitchFamily="18" charset="0"/>
                <a:ea typeface="Aptos" panose="020B0004020202020204" pitchFamily="34" charset="0"/>
                <a:cs typeface="Times New Roman" panose="02020603050405020304" pitchFamily="18" charset="0"/>
              </a:rPr>
              <a:t>Dask</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or Spark help manage large datasets efficiently. Batch processing to group tasks together and achieve higher efficiency and throughput. To reduce the overhead associated with starting and stopping individual tasks. </a:t>
            </a:r>
          </a:p>
          <a:p>
            <a:pPr marL="0" marR="0">
              <a:lnSpc>
                <a:spcPct val="200000"/>
              </a:lnSpc>
              <a:spcBef>
                <a:spcPts val="0"/>
              </a:spcBef>
              <a:spcAft>
                <a:spcPts val="800"/>
              </a:spcAf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In the future, it would be prudent, especially for large or extremely large datasets, to utilize handling methods such as sampling, parallel processing, and Libraries such as </a:t>
            </a:r>
            <a:r>
              <a:rPr lang="en-US" sz="1200" kern="100" dirty="0" err="1">
                <a:effectLst/>
                <a:latin typeface="Times New Roman" panose="02020603050405020304" pitchFamily="18" charset="0"/>
                <a:ea typeface="Aptos" panose="020B0004020202020204" pitchFamily="34" charset="0"/>
                <a:cs typeface="Times New Roman" panose="02020603050405020304" pitchFamily="18" charset="0"/>
              </a:rPr>
              <a:t>Dask</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or Apache Spark to reduce the time required to process data. Additionally, if resource use is an issue, cloud-based computing, due to its scalability, cost efficiency, flexibility, managed services, and access to advanced technologies and security features, can efficiently process and analyze large volumes of data, enabling faster insights and better decision-making while minimizing the complexities and costs associated with maintaining on-premises infrastructure. </a:t>
            </a:r>
          </a:p>
        </p:txBody>
      </p:sp>
      <p:sp>
        <p:nvSpPr>
          <p:cNvPr id="166" name="Google Shape;166;p33"/>
          <p:cNvSpPr txBox="1">
            <a:spLocks noGrp="1"/>
          </p:cNvSpPr>
          <p:nvPr>
            <p:ph type="title"/>
          </p:nvPr>
        </p:nvSpPr>
        <p:spPr>
          <a:xfrm>
            <a:off x="202550" y="28927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200"/>
              <a:buNone/>
            </a:pPr>
            <a:r>
              <a:rPr lang="en" dirty="0">
                <a:solidFill>
                  <a:schemeClr val="lt2"/>
                </a:solidFill>
              </a:rPr>
              <a:t>Conclusion</a:t>
            </a:r>
            <a:endParaRPr dirty="0">
              <a:solidFill>
                <a:schemeClr val="lt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4"/>
          <p:cNvSpPr txBox="1">
            <a:spLocks noGrp="1"/>
          </p:cNvSpPr>
          <p:nvPr>
            <p:ph type="title"/>
          </p:nvPr>
        </p:nvSpPr>
        <p:spPr>
          <a:xfrm>
            <a:off x="70129" y="6703219"/>
            <a:ext cx="15008700" cy="697800"/>
          </a:xfrm>
          <a:prstGeom prst="rect">
            <a:avLst/>
          </a:prstGeom>
          <a:noFill/>
          <a:ln>
            <a:noFill/>
          </a:ln>
        </p:spPr>
        <p:txBody>
          <a:bodyPr spcFirstLastPara="1" wrap="square" lIns="0" tIns="12850" rIns="0" bIns="0" anchor="t" anchorCtr="0">
            <a:noAutofit/>
          </a:bodyPr>
          <a:lstStyle/>
          <a:p>
            <a:pPr marL="0" lvl="0" indent="0" algn="l" rtl="0">
              <a:lnSpc>
                <a:spcPct val="100000"/>
              </a:lnSpc>
              <a:spcBef>
                <a:spcPts val="0"/>
              </a:spcBef>
              <a:spcAft>
                <a:spcPts val="0"/>
              </a:spcAft>
              <a:buSzPts val="2200"/>
              <a:buNone/>
            </a:pPr>
            <a:endParaRPr/>
          </a:p>
        </p:txBody>
      </p:sp>
      <p:sp>
        <p:nvSpPr>
          <p:cNvPr id="174" name="Google Shape;174;p34"/>
          <p:cNvSpPr txBox="1">
            <a:spLocks noGrp="1"/>
          </p:cNvSpPr>
          <p:nvPr>
            <p:ph type="sldNum" idx="4294967295"/>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
              <a:buNone/>
            </a:pPr>
            <a:fld id="{00000000-1234-1234-1234-123412341234}" type="slidenum">
              <a:rPr lang="en"/>
              <a:t>47</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6671177-E352-8B49-28F5-150ED382473A}"/>
              </a:ext>
            </a:extLst>
          </p:cNvPr>
          <p:cNvSpPr>
            <a:spLocks noGrp="1"/>
          </p:cNvSpPr>
          <p:nvPr>
            <p:ph type="title"/>
          </p:nvPr>
        </p:nvSpPr>
        <p:spPr>
          <a:xfrm>
            <a:off x="265500" y="364175"/>
            <a:ext cx="4045200" cy="1482300"/>
          </a:xfrm>
        </p:spPr>
        <p:txBody>
          <a:bodyPr wrap="square" anchor="b">
            <a:normAutofit fontScale="90000"/>
          </a:bodyPr>
          <a:lstStyle/>
          <a:p>
            <a:pPr>
              <a:lnSpc>
                <a:spcPct val="90000"/>
              </a:lnSpc>
            </a:pPr>
            <a:r>
              <a:rPr lang="en-US" sz="3600" dirty="0"/>
              <a:t>Checking the shape and size of the data</a:t>
            </a:r>
          </a:p>
        </p:txBody>
      </p:sp>
      <p:sp>
        <p:nvSpPr>
          <p:cNvPr id="18" name="Text Placeholder 3">
            <a:extLst>
              <a:ext uri="{FF2B5EF4-FFF2-40B4-BE49-F238E27FC236}">
                <a16:creationId xmlns:a16="http://schemas.microsoft.com/office/drawing/2014/main" id="{EE77AB59-FF9A-A13B-6A68-144175B49DEE}"/>
              </a:ext>
            </a:extLst>
          </p:cNvPr>
          <p:cNvSpPr>
            <a:spLocks noGrp="1"/>
          </p:cNvSpPr>
          <p:nvPr>
            <p:ph type="body" idx="2"/>
          </p:nvPr>
        </p:nvSpPr>
        <p:spPr>
          <a:xfrm>
            <a:off x="4939500" y="724075"/>
            <a:ext cx="3837000" cy="3695100"/>
          </a:xfrm>
        </p:spPr>
        <p:txBody>
          <a:bodyPr/>
          <a:lstStyle/>
          <a:p>
            <a:r>
              <a:rPr lang="en-US" dirty="0">
                <a:solidFill>
                  <a:schemeClr val="bg1"/>
                </a:solidFill>
              </a:rPr>
              <a:t>Checking the shape of the data reveals that the number of rows is 7,824,482, and there are three rows in the DataFrame names ratings. The number of rows represents the total number of ratings, while the number of columns indicates the different attributes associated with each rating.</a:t>
            </a:r>
          </a:p>
        </p:txBody>
      </p:sp>
      <p:pic>
        <p:nvPicPr>
          <p:cNvPr id="6" name="Picture 5">
            <a:extLst>
              <a:ext uri="{FF2B5EF4-FFF2-40B4-BE49-F238E27FC236}">
                <a16:creationId xmlns:a16="http://schemas.microsoft.com/office/drawing/2014/main" id="{DC4A7471-9649-79A6-8704-29B7B52F39D7}"/>
              </a:ext>
            </a:extLst>
          </p:cNvPr>
          <p:cNvPicPr>
            <a:picLocks noChangeAspect="1"/>
          </p:cNvPicPr>
          <p:nvPr/>
        </p:nvPicPr>
        <p:blipFill>
          <a:blip r:embed="rId2"/>
          <a:stretch>
            <a:fillRect/>
          </a:stretch>
        </p:blipFill>
        <p:spPr>
          <a:xfrm>
            <a:off x="224291" y="2298891"/>
            <a:ext cx="4191585" cy="1390844"/>
          </a:xfrm>
          <a:prstGeom prst="rect">
            <a:avLst/>
          </a:prstGeom>
        </p:spPr>
      </p:pic>
    </p:spTree>
    <p:extLst>
      <p:ext uri="{BB962C8B-B14F-4D97-AF65-F5344CB8AC3E}">
        <p14:creationId xmlns:p14="http://schemas.microsoft.com/office/powerpoint/2010/main" val="1402076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E9C4-2D23-A2E8-EB18-BD4E694C2391}"/>
              </a:ext>
            </a:extLst>
          </p:cNvPr>
          <p:cNvSpPr>
            <a:spLocks noGrp="1"/>
          </p:cNvSpPr>
          <p:nvPr>
            <p:ph type="title"/>
          </p:nvPr>
        </p:nvSpPr>
        <p:spPr>
          <a:xfrm>
            <a:off x="300136" y="914520"/>
            <a:ext cx="3977834" cy="1281425"/>
          </a:xfrm>
        </p:spPr>
        <p:txBody>
          <a:bodyPr/>
          <a:lstStyle/>
          <a:p>
            <a:r>
              <a:rPr lang="en-US" dirty="0"/>
              <a:t>Summary statistics of ‘rating’</a:t>
            </a:r>
          </a:p>
        </p:txBody>
      </p:sp>
      <p:sp>
        <p:nvSpPr>
          <p:cNvPr id="4" name="Text Placeholder 3">
            <a:extLst>
              <a:ext uri="{FF2B5EF4-FFF2-40B4-BE49-F238E27FC236}">
                <a16:creationId xmlns:a16="http://schemas.microsoft.com/office/drawing/2014/main" id="{CF17FF30-B171-FD82-9673-BCF3CB9E685C}"/>
              </a:ext>
            </a:extLst>
          </p:cNvPr>
          <p:cNvSpPr>
            <a:spLocks noGrp="1"/>
          </p:cNvSpPr>
          <p:nvPr>
            <p:ph type="body" idx="2"/>
          </p:nvPr>
        </p:nvSpPr>
        <p:spPr>
          <a:xfrm>
            <a:off x="4798666" y="724075"/>
            <a:ext cx="3977834" cy="3695100"/>
          </a:xfrm>
        </p:spPr>
        <p:txBody>
          <a:bodyPr/>
          <a:lstStyle/>
          <a:p>
            <a:pPr marL="133350" indent="0" algn="ctr">
              <a:buNone/>
            </a:pPr>
            <a:r>
              <a:rPr lang="en-US" sz="1100" dirty="0">
                <a:solidFill>
                  <a:schemeClr val="bg1"/>
                </a:solidFill>
                <a:latin typeface="Times New Roman" panose="02020603050405020304" pitchFamily="18" charset="0"/>
                <a:cs typeface="Times New Roman" panose="02020603050405020304" pitchFamily="18" charset="0"/>
              </a:rPr>
              <a:t>Statistics Definition</a:t>
            </a:r>
          </a:p>
          <a:p>
            <a:r>
              <a:rPr lang="en-US" sz="1100" dirty="0">
                <a:solidFill>
                  <a:schemeClr val="bg1"/>
                </a:solidFill>
                <a:latin typeface="Times New Roman" panose="02020603050405020304" pitchFamily="18" charset="0"/>
                <a:cs typeface="Times New Roman" panose="02020603050405020304" pitchFamily="18" charset="0"/>
              </a:rPr>
              <a:t>Count: The total number of non-null entries in the rating column is 125,871.</a:t>
            </a:r>
          </a:p>
          <a:p>
            <a:pPr marL="133350" indent="0">
              <a:buNone/>
            </a:pPr>
            <a:endParaRPr lang="en-US" sz="1100" dirty="0">
              <a:solidFill>
                <a:schemeClr val="bg1"/>
              </a:solidFill>
              <a:latin typeface="Times New Roman" panose="02020603050405020304" pitchFamily="18" charset="0"/>
              <a:cs typeface="Times New Roman" panose="02020603050405020304" pitchFamily="18" charset="0"/>
            </a:endParaRPr>
          </a:p>
          <a:p>
            <a:r>
              <a:rPr lang="en-US" sz="1100" dirty="0">
                <a:solidFill>
                  <a:schemeClr val="bg1"/>
                </a:solidFill>
                <a:latin typeface="Times New Roman" panose="02020603050405020304" pitchFamily="18" charset="0"/>
                <a:cs typeface="Times New Roman" panose="02020603050405020304" pitchFamily="18" charset="0"/>
              </a:rPr>
              <a:t>Mean: The average value of the ratings in the “rating” column is approx. 4.26.</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dirty="0">
                <a:solidFill>
                  <a:schemeClr val="bg1"/>
                </a:solidFill>
                <a:latin typeface="Times New Roman" panose="02020603050405020304" pitchFamily="18" charset="0"/>
                <a:cs typeface="Times New Roman" panose="02020603050405020304" pitchFamily="18" charset="0"/>
              </a:rPr>
              <a:t>Std: the standard deviation of the ratings, is approx. 1.06, indicating moderate variability in ratings.</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dirty="0">
                <a:solidFill>
                  <a:schemeClr val="bg1"/>
                </a:solidFill>
                <a:latin typeface="Times New Roman" panose="02020603050405020304" pitchFamily="18" charset="0"/>
                <a:cs typeface="Times New Roman" panose="02020603050405020304" pitchFamily="18" charset="0"/>
              </a:rPr>
              <a:t>Min: the minimum rating value observed in the “rating” column is 1. </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dirty="0">
                <a:solidFill>
                  <a:schemeClr val="bg1"/>
                </a:solidFill>
                <a:latin typeface="Times New Roman" panose="02020603050405020304" pitchFamily="18" charset="0"/>
                <a:cs typeface="Times New Roman" panose="02020603050405020304" pitchFamily="18" charset="0"/>
              </a:rPr>
              <a:t>25%: this means that 25% of the ratings are at or below 4.</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dirty="0">
                <a:solidFill>
                  <a:schemeClr val="bg1"/>
                </a:solidFill>
                <a:latin typeface="Times New Roman" panose="02020603050405020304" pitchFamily="18" charset="0"/>
                <a:cs typeface="Times New Roman" panose="02020603050405020304" pitchFamily="18" charset="0"/>
              </a:rPr>
              <a:t>50%: This means that 50% of the ratings are at or below 5.</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dirty="0">
                <a:solidFill>
                  <a:schemeClr val="bg1"/>
                </a:solidFill>
                <a:latin typeface="Times New Roman" panose="02020603050405020304" pitchFamily="18" charset="0"/>
                <a:cs typeface="Times New Roman" panose="02020603050405020304" pitchFamily="18" charset="0"/>
              </a:rPr>
              <a:t>75%: This means that 75% of the ratings are at or below 5.</a:t>
            </a:r>
          </a:p>
          <a:p>
            <a:endParaRPr lang="en-US" sz="1100" dirty="0">
              <a:solidFill>
                <a:schemeClr val="bg1"/>
              </a:solidFill>
              <a:latin typeface="Times New Roman" panose="02020603050405020304" pitchFamily="18" charset="0"/>
              <a:cs typeface="Times New Roman" panose="02020603050405020304" pitchFamily="18" charset="0"/>
            </a:endParaRPr>
          </a:p>
          <a:p>
            <a:r>
              <a:rPr lang="en-US" sz="1100" dirty="0">
                <a:solidFill>
                  <a:schemeClr val="bg1"/>
                </a:solidFill>
                <a:latin typeface="Times New Roman" panose="02020603050405020304" pitchFamily="18" charset="0"/>
                <a:cs typeface="Times New Roman" panose="02020603050405020304" pitchFamily="18" charset="0"/>
              </a:rPr>
              <a:t>Max: The maximum rating value observed in the “rating” column is 5.</a:t>
            </a:r>
          </a:p>
          <a:p>
            <a:pPr marL="133350" indent="0">
              <a:buNone/>
            </a:pPr>
            <a:endParaRPr lang="en-US" sz="1200" dirty="0">
              <a:solidFill>
                <a:schemeClr val="bg1"/>
              </a:solidFill>
              <a:latin typeface="Times New Roman" panose="02020603050405020304" pitchFamily="18" charset="0"/>
              <a:cs typeface="Times New Roman" panose="02020603050405020304" pitchFamily="18" charset="0"/>
            </a:endParaRPr>
          </a:p>
          <a:p>
            <a:pPr marL="133350" indent="0">
              <a:buNone/>
            </a:pPr>
            <a:r>
              <a:rPr lang="en-US" sz="1200" dirty="0">
                <a:solidFill>
                  <a:schemeClr val="bg1"/>
                </a:solidFill>
                <a:latin typeface="Times New Roman" panose="020206030504050203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F94E5AF7-B4A5-5CBB-7311-A9459752CF43}"/>
              </a:ext>
            </a:extLst>
          </p:cNvPr>
          <p:cNvPicPr>
            <a:picLocks noChangeAspect="1"/>
          </p:cNvPicPr>
          <p:nvPr/>
        </p:nvPicPr>
        <p:blipFill>
          <a:blip r:embed="rId2"/>
          <a:stretch>
            <a:fillRect/>
          </a:stretch>
        </p:blipFill>
        <p:spPr>
          <a:xfrm>
            <a:off x="1335645" y="2142395"/>
            <a:ext cx="1773470" cy="2802082"/>
          </a:xfrm>
          <a:prstGeom prst="rect">
            <a:avLst/>
          </a:prstGeom>
        </p:spPr>
      </p:pic>
    </p:spTree>
    <p:extLst>
      <p:ext uri="{BB962C8B-B14F-4D97-AF65-F5344CB8AC3E}">
        <p14:creationId xmlns:p14="http://schemas.microsoft.com/office/powerpoint/2010/main" val="397974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7645-9019-AA49-8508-0B9D3B4ACC46}"/>
              </a:ext>
            </a:extLst>
          </p:cNvPr>
          <p:cNvSpPr>
            <a:spLocks noGrp="1"/>
          </p:cNvSpPr>
          <p:nvPr>
            <p:ph type="title"/>
          </p:nvPr>
        </p:nvSpPr>
        <p:spPr>
          <a:xfrm>
            <a:off x="265500" y="429612"/>
            <a:ext cx="4045200" cy="1482300"/>
          </a:xfrm>
        </p:spPr>
        <p:txBody>
          <a:bodyPr/>
          <a:lstStyle/>
          <a:p>
            <a:r>
              <a:rPr lang="en-US" dirty="0"/>
              <a:t>Distribution of ratings</a:t>
            </a:r>
          </a:p>
        </p:txBody>
      </p:sp>
      <p:sp>
        <p:nvSpPr>
          <p:cNvPr id="4" name="Text Placeholder 3">
            <a:extLst>
              <a:ext uri="{FF2B5EF4-FFF2-40B4-BE49-F238E27FC236}">
                <a16:creationId xmlns:a16="http://schemas.microsoft.com/office/drawing/2014/main" id="{2BCCA259-D84B-B925-4F65-7AF84F1E4591}"/>
              </a:ext>
            </a:extLst>
          </p:cNvPr>
          <p:cNvSpPr>
            <a:spLocks noGrp="1"/>
          </p:cNvSpPr>
          <p:nvPr>
            <p:ph type="body" idx="2"/>
          </p:nvPr>
        </p:nvSpPr>
        <p:spPr/>
        <p:txBody>
          <a:bodyPr/>
          <a:lstStyle/>
          <a:p>
            <a:r>
              <a:rPr lang="en-US" dirty="0">
                <a:solidFill>
                  <a:schemeClr val="bg1"/>
                </a:solidFill>
              </a:rPr>
              <a:t>5.0 is the most common rating, followed by 4.0, and ratings 3.0, 2.0, and 1.0 have progressively fewer observations.</a:t>
            </a:r>
          </a:p>
        </p:txBody>
      </p:sp>
      <p:pic>
        <p:nvPicPr>
          <p:cNvPr id="6" name="Picture 5">
            <a:extLst>
              <a:ext uri="{FF2B5EF4-FFF2-40B4-BE49-F238E27FC236}">
                <a16:creationId xmlns:a16="http://schemas.microsoft.com/office/drawing/2014/main" id="{F53D26B3-A6A1-0DD3-030B-1AD6ED429EAF}"/>
              </a:ext>
            </a:extLst>
          </p:cNvPr>
          <p:cNvPicPr>
            <a:picLocks noChangeAspect="1"/>
          </p:cNvPicPr>
          <p:nvPr/>
        </p:nvPicPr>
        <p:blipFill>
          <a:blip r:embed="rId2"/>
          <a:stretch>
            <a:fillRect/>
          </a:stretch>
        </p:blipFill>
        <p:spPr>
          <a:xfrm>
            <a:off x="579504" y="2318358"/>
            <a:ext cx="3191320" cy="1629002"/>
          </a:xfrm>
          <a:prstGeom prst="rect">
            <a:avLst/>
          </a:prstGeom>
        </p:spPr>
      </p:pic>
    </p:spTree>
    <p:extLst>
      <p:ext uri="{BB962C8B-B14F-4D97-AF65-F5344CB8AC3E}">
        <p14:creationId xmlns:p14="http://schemas.microsoft.com/office/powerpoint/2010/main" val="1253705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93D3B-8A98-0B8F-1ADD-EB97D8C93E0D}"/>
              </a:ext>
            </a:extLst>
          </p:cNvPr>
          <p:cNvSpPr>
            <a:spLocks noGrp="1"/>
          </p:cNvSpPr>
          <p:nvPr>
            <p:ph type="title"/>
          </p:nvPr>
        </p:nvSpPr>
        <p:spPr>
          <a:xfrm>
            <a:off x="0" y="969938"/>
            <a:ext cx="4674001" cy="1482300"/>
          </a:xfrm>
        </p:spPr>
        <p:txBody>
          <a:bodyPr/>
          <a:lstStyle/>
          <a:p>
            <a:pPr algn="l"/>
            <a:r>
              <a:rPr lang="en-US" sz="3200" dirty="0"/>
              <a:t>Number of unique users and items in the dataset</a:t>
            </a:r>
          </a:p>
        </p:txBody>
      </p:sp>
      <p:sp>
        <p:nvSpPr>
          <p:cNvPr id="4" name="Text Placeholder 3">
            <a:extLst>
              <a:ext uri="{FF2B5EF4-FFF2-40B4-BE49-F238E27FC236}">
                <a16:creationId xmlns:a16="http://schemas.microsoft.com/office/drawing/2014/main" id="{D4E6A31D-EDCA-2F4D-53AE-7634124BB363}"/>
              </a:ext>
            </a:extLst>
          </p:cNvPr>
          <p:cNvSpPr>
            <a:spLocks noGrp="1"/>
          </p:cNvSpPr>
          <p:nvPr>
            <p:ph type="body" idx="2"/>
          </p:nvPr>
        </p:nvSpPr>
        <p:spPr/>
        <p:txBody>
          <a:bodyPr/>
          <a:lstStyle/>
          <a:p>
            <a:r>
              <a:rPr lang="en-US" dirty="0">
                <a:solidFill>
                  <a:schemeClr val="bg1"/>
                </a:solidFill>
              </a:rPr>
              <a:t>The more significant number of unique items compared to the number of unique users suggests a diverse set of items being rated or interacted with by users. </a:t>
            </a:r>
          </a:p>
        </p:txBody>
      </p:sp>
      <p:pic>
        <p:nvPicPr>
          <p:cNvPr id="8" name="Picture 7">
            <a:extLst>
              <a:ext uri="{FF2B5EF4-FFF2-40B4-BE49-F238E27FC236}">
                <a16:creationId xmlns:a16="http://schemas.microsoft.com/office/drawing/2014/main" id="{53076091-97AE-D9D6-CD9B-1F0121C43293}"/>
              </a:ext>
            </a:extLst>
          </p:cNvPr>
          <p:cNvPicPr>
            <a:picLocks noChangeAspect="1"/>
          </p:cNvPicPr>
          <p:nvPr/>
        </p:nvPicPr>
        <p:blipFill>
          <a:blip r:embed="rId2"/>
          <a:stretch>
            <a:fillRect/>
          </a:stretch>
        </p:blipFill>
        <p:spPr>
          <a:xfrm>
            <a:off x="44205" y="2892091"/>
            <a:ext cx="4527795" cy="633518"/>
          </a:xfrm>
          <a:prstGeom prst="rect">
            <a:avLst/>
          </a:prstGeom>
        </p:spPr>
      </p:pic>
    </p:spTree>
    <p:extLst>
      <p:ext uri="{BB962C8B-B14F-4D97-AF65-F5344CB8AC3E}">
        <p14:creationId xmlns:p14="http://schemas.microsoft.com/office/powerpoint/2010/main" val="265254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9601D-D428-E754-D737-AC3DA46C164B}"/>
              </a:ext>
            </a:extLst>
          </p:cNvPr>
          <p:cNvSpPr>
            <a:spLocks noGrp="1"/>
          </p:cNvSpPr>
          <p:nvPr>
            <p:ph type="title"/>
          </p:nvPr>
        </p:nvSpPr>
        <p:spPr>
          <a:xfrm>
            <a:off x="265500" y="221053"/>
            <a:ext cx="4045200" cy="1482300"/>
          </a:xfrm>
        </p:spPr>
        <p:txBody>
          <a:bodyPr wrap="square" anchor="b">
            <a:normAutofit/>
          </a:bodyPr>
          <a:lstStyle/>
          <a:p>
            <a:pPr>
              <a:lnSpc>
                <a:spcPct val="90000"/>
              </a:lnSpc>
            </a:pPr>
            <a:r>
              <a:rPr lang="en-US" sz="2300" dirty="0"/>
              <a:t>Exploratory Data Analysis</a:t>
            </a:r>
            <a:br>
              <a:rPr lang="en-US" sz="2300" dirty="0"/>
            </a:br>
            <a:br>
              <a:rPr lang="en-US" sz="2300" dirty="0"/>
            </a:br>
            <a:endParaRPr lang="en-US" sz="2300" dirty="0"/>
          </a:p>
        </p:txBody>
      </p:sp>
      <p:sp>
        <p:nvSpPr>
          <p:cNvPr id="8" name="Subtitle 2">
            <a:extLst>
              <a:ext uri="{FF2B5EF4-FFF2-40B4-BE49-F238E27FC236}">
                <a16:creationId xmlns:a16="http://schemas.microsoft.com/office/drawing/2014/main" id="{084BE277-71E3-FAF4-B993-AD3E92163566}"/>
              </a:ext>
            </a:extLst>
          </p:cNvPr>
          <p:cNvSpPr>
            <a:spLocks noGrp="1"/>
          </p:cNvSpPr>
          <p:nvPr>
            <p:ph type="subTitle" idx="1"/>
          </p:nvPr>
        </p:nvSpPr>
        <p:spPr>
          <a:xfrm>
            <a:off x="265500" y="1435848"/>
            <a:ext cx="4045200" cy="1235100"/>
          </a:xfrm>
        </p:spPr>
        <p:txBody>
          <a:bodyPr/>
          <a:lstStyle/>
          <a:p>
            <a:r>
              <a:rPr lang="en-US" sz="2000" dirty="0"/>
              <a:t>Checking the number of rows and columns</a:t>
            </a:r>
            <a:endParaRPr lang="en-US" dirty="0"/>
          </a:p>
        </p:txBody>
      </p:sp>
      <p:sp>
        <p:nvSpPr>
          <p:cNvPr id="3" name="Text Placeholder 2">
            <a:extLst>
              <a:ext uri="{FF2B5EF4-FFF2-40B4-BE49-F238E27FC236}">
                <a16:creationId xmlns:a16="http://schemas.microsoft.com/office/drawing/2014/main" id="{48C812B4-E002-7F3C-4273-AE69F31CEDEC}"/>
              </a:ext>
            </a:extLst>
          </p:cNvPr>
          <p:cNvSpPr>
            <a:spLocks noGrp="1"/>
          </p:cNvSpPr>
          <p:nvPr>
            <p:ph type="body" idx="2"/>
          </p:nvPr>
        </p:nvSpPr>
        <p:spPr>
          <a:xfrm>
            <a:off x="4939500" y="724075"/>
            <a:ext cx="3837000" cy="3695100"/>
          </a:xfrm>
        </p:spPr>
        <p:txBody>
          <a:bodyPr wrap="square" anchor="ctr">
            <a:normAutofit/>
          </a:bodyPr>
          <a:lstStyle/>
          <a:p>
            <a:pPr>
              <a:lnSpc>
                <a:spcPct val="105000"/>
              </a:lnSpc>
              <a:spcAft>
                <a:spcPts val="600"/>
              </a:spcAft>
              <a:buFont typeface="Wingdings" panose="05000000000000000000" pitchFamily="2" charset="2"/>
              <a:buChar char="Ø"/>
            </a:pPr>
            <a:r>
              <a:rPr lang="en-US" b="1" dirty="0">
                <a:solidFill>
                  <a:schemeClr val="bg1"/>
                </a:solidFill>
              </a:rPr>
              <a:t>The dataframe has 65,290  rows with 3 columns.</a:t>
            </a:r>
          </a:p>
          <a:p>
            <a:pPr>
              <a:lnSpc>
                <a:spcPct val="105000"/>
              </a:lnSpc>
              <a:spcAft>
                <a:spcPts val="600"/>
              </a:spcAft>
              <a:buFont typeface="Wingdings" panose="05000000000000000000" pitchFamily="2" charset="2"/>
              <a:buChar char="Ø"/>
            </a:pPr>
            <a:endParaRPr lang="en-US" dirty="0"/>
          </a:p>
        </p:txBody>
      </p:sp>
      <p:pic>
        <p:nvPicPr>
          <p:cNvPr id="9" name="Picture 8">
            <a:extLst>
              <a:ext uri="{FF2B5EF4-FFF2-40B4-BE49-F238E27FC236}">
                <a16:creationId xmlns:a16="http://schemas.microsoft.com/office/drawing/2014/main" id="{5D4DC60E-A448-A4C4-6FFB-979830D69F2C}"/>
              </a:ext>
            </a:extLst>
          </p:cNvPr>
          <p:cNvPicPr>
            <a:picLocks noChangeAspect="1"/>
          </p:cNvPicPr>
          <p:nvPr/>
        </p:nvPicPr>
        <p:blipFill>
          <a:blip r:embed="rId2"/>
          <a:stretch>
            <a:fillRect/>
          </a:stretch>
        </p:blipFill>
        <p:spPr>
          <a:xfrm>
            <a:off x="2495823" y="3013790"/>
            <a:ext cx="6280677" cy="1482301"/>
          </a:xfrm>
          <a:prstGeom prst="rect">
            <a:avLst/>
          </a:prstGeom>
        </p:spPr>
      </p:pic>
    </p:spTree>
    <p:extLst>
      <p:ext uri="{BB962C8B-B14F-4D97-AF65-F5344CB8AC3E}">
        <p14:creationId xmlns:p14="http://schemas.microsoft.com/office/powerpoint/2010/main" val="1886544767"/>
      </p:ext>
    </p:extLst>
  </p:cSld>
  <p:clrMapOvr>
    <a:masterClrMapping/>
  </p:clrMapOvr>
</p:sld>
</file>

<file path=ppt/theme/theme1.xml><?xml version="1.0" encoding="utf-8"?>
<a:theme xmlns:a="http://schemas.openxmlformats.org/drawingml/2006/main" name="Just Logo">
  <a:themeElements>
    <a:clrScheme name="Simple Light">
      <a:dk1>
        <a:srgbClr val="222222"/>
      </a:dk1>
      <a:lt1>
        <a:srgbClr val="FFFFFF"/>
      </a:lt1>
      <a:dk2>
        <a:srgbClr val="222222"/>
      </a:dk2>
      <a:lt2>
        <a:srgbClr val="0E39A9"/>
      </a:lt2>
      <a:accent1>
        <a:srgbClr val="FFAB40"/>
      </a:accent1>
      <a:accent2>
        <a:srgbClr val="6F4294"/>
      </a:accent2>
      <a:accent3>
        <a:srgbClr val="FFA000"/>
      </a:accent3>
      <a:accent4>
        <a:srgbClr val="FFAB40"/>
      </a:accent4>
      <a:accent5>
        <a:srgbClr val="FFDF00"/>
      </a:accent5>
      <a:accent6>
        <a:srgbClr val="1974D5"/>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st Lo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4009</TotalTime>
  <Words>3327</Words>
  <Application>Microsoft Office PowerPoint</Application>
  <PresentationFormat>On-screen Show (16:9)</PresentationFormat>
  <Paragraphs>298</Paragraphs>
  <Slides>47</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Wingdings</vt:lpstr>
      <vt:lpstr>Nunito ExtraBold</vt:lpstr>
      <vt:lpstr>Times New Roman</vt:lpstr>
      <vt:lpstr>Arial</vt:lpstr>
      <vt:lpstr>Nunito</vt:lpstr>
      <vt:lpstr>Calibri</vt:lpstr>
      <vt:lpstr>Nunito SemiBold</vt:lpstr>
      <vt:lpstr>Just Logo</vt:lpstr>
      <vt:lpstr>Just Logo</vt:lpstr>
      <vt:lpstr>Amazon Product Recommendation System</vt:lpstr>
      <vt:lpstr>Business Problem and Data Overview </vt:lpstr>
      <vt:lpstr>Data Cleaning</vt:lpstr>
      <vt:lpstr>Exploratory Analysis</vt:lpstr>
      <vt:lpstr>Checking the shape and size of the data</vt:lpstr>
      <vt:lpstr>Summary statistics of ‘rating’</vt:lpstr>
      <vt:lpstr>Distribution of ratings</vt:lpstr>
      <vt:lpstr>Number of unique users and items in the dataset</vt:lpstr>
      <vt:lpstr>Exploratory Data Analysis  </vt:lpstr>
      <vt:lpstr>Checking for Null values</vt:lpstr>
      <vt:lpstr>Checking for duplicates</vt:lpstr>
      <vt:lpstr>Data Type Validation</vt:lpstr>
      <vt:lpstr>Overview of the dataset</vt:lpstr>
      <vt:lpstr>Bar Chart of rating distribution</vt:lpstr>
      <vt:lpstr>Exploratory Data Analysis</vt:lpstr>
      <vt:lpstr>Exploratory Data Analysis Check for Missing Data</vt:lpstr>
      <vt:lpstr>Summary Statistics</vt:lpstr>
      <vt:lpstr>Rating Distribution </vt:lpstr>
      <vt:lpstr>Number of unique users and Products in the DataFrame</vt:lpstr>
      <vt:lpstr>Model Development</vt:lpstr>
      <vt:lpstr>Model 1: Rank Based Recommendation System</vt:lpstr>
      <vt:lpstr>Model 1: Rank Based Recommendation System</vt:lpstr>
      <vt:lpstr>Recommending top 5 products with 50 minimum interactions based on popularity</vt:lpstr>
      <vt:lpstr>Recommending top 5 products with 100 minimum interactions based on popularity</vt:lpstr>
      <vt:lpstr>Top ten products based on minimum interactions</vt:lpstr>
      <vt:lpstr>Top ten products based on highest average rating</vt:lpstr>
      <vt:lpstr>Model 2: Collaborative Filtering Recommendation System</vt:lpstr>
      <vt:lpstr>PowerPoint Presentation</vt:lpstr>
      <vt:lpstr>Strategic Insights and Further Analysis</vt:lpstr>
      <vt:lpstr>Key Points from Similarity of Both Outputs</vt:lpstr>
      <vt:lpstr>Model 2: Collaborative Filtering Recommendation System</vt:lpstr>
      <vt:lpstr>user_user Similarity-based Recommendation System</vt:lpstr>
      <vt:lpstr>Building the user-user Similarity-based Recommendation System</vt:lpstr>
      <vt:lpstr>Predicting rating using the user-user Similarity-based Recommendation System</vt:lpstr>
      <vt:lpstr>Predicting rating using the user-user Similarity-based Recommendation System</vt:lpstr>
      <vt:lpstr>Improving Similarity-based Recommendation system by tuning its hyperparameters</vt:lpstr>
      <vt:lpstr>Improving Similarity-Based Recommendation System by tuning its hyperparameters</vt:lpstr>
      <vt:lpstr>Implementing the recommendation algorithm based on optimized KNNBasic model</vt:lpstr>
      <vt:lpstr>Item-Item Similarity-based Collaborative Filtering Recommendation System</vt:lpstr>
      <vt:lpstr>Identifying similar Users to a given User (nearest neighbor)</vt:lpstr>
      <vt:lpstr>PowerPoint Presentation</vt:lpstr>
      <vt:lpstr>Model 3: Matrix Factorization</vt:lpstr>
      <vt:lpstr>Improving Matrix Factorization based recommendation system by tuning its hyperparameters</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Amazon Product Recommendation System</dc:title>
  <cp:lastModifiedBy>Robert Maddox</cp:lastModifiedBy>
  <cp:revision>54</cp:revision>
  <cp:lastPrinted>2024-04-12T15:04:41Z</cp:lastPrinted>
  <dcterms:modified xsi:type="dcterms:W3CDTF">2024-05-28T06:50:20Z</dcterms:modified>
</cp:coreProperties>
</file>